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8062" r:id="rId2"/>
    <p:sldMasterId id="2147488582" r:id="rId3"/>
    <p:sldMasterId id="2147488630" r:id="rId4"/>
    <p:sldMasterId id="2147488752" r:id="rId5"/>
    <p:sldMasterId id="2147488803" r:id="rId6"/>
    <p:sldMasterId id="2147488827" r:id="rId7"/>
    <p:sldMasterId id="2147488839" r:id="rId8"/>
    <p:sldMasterId id="2147488851" r:id="rId9"/>
    <p:sldMasterId id="2147488863" r:id="rId10"/>
    <p:sldMasterId id="2147488875" r:id="rId11"/>
    <p:sldMasterId id="2147490833" r:id="rId12"/>
  </p:sldMasterIdLst>
  <p:notesMasterIdLst>
    <p:notesMasterId r:id="rId58"/>
  </p:notesMasterIdLst>
  <p:sldIdLst>
    <p:sldId id="516" r:id="rId13"/>
    <p:sldId id="505" r:id="rId14"/>
    <p:sldId id="507" r:id="rId15"/>
    <p:sldId id="508" r:id="rId16"/>
    <p:sldId id="509" r:id="rId17"/>
    <p:sldId id="510" r:id="rId18"/>
    <p:sldId id="511" r:id="rId19"/>
    <p:sldId id="512" r:id="rId20"/>
    <p:sldId id="484" r:id="rId21"/>
    <p:sldId id="485" r:id="rId22"/>
    <p:sldId id="488" r:id="rId23"/>
    <p:sldId id="523" r:id="rId24"/>
    <p:sldId id="478" r:id="rId25"/>
    <p:sldId id="522" r:id="rId26"/>
    <p:sldId id="486" r:id="rId27"/>
    <p:sldId id="521" r:id="rId28"/>
    <p:sldId id="490" r:id="rId29"/>
    <p:sldId id="491" r:id="rId30"/>
    <p:sldId id="532" r:id="rId31"/>
    <p:sldId id="533" r:id="rId32"/>
    <p:sldId id="517" r:id="rId33"/>
    <p:sldId id="492" r:id="rId34"/>
    <p:sldId id="535" r:id="rId35"/>
    <p:sldId id="537" r:id="rId36"/>
    <p:sldId id="536" r:id="rId37"/>
    <p:sldId id="493" r:id="rId38"/>
    <p:sldId id="520" r:id="rId39"/>
    <p:sldId id="525" r:id="rId40"/>
    <p:sldId id="473" r:id="rId41"/>
    <p:sldId id="530" r:id="rId42"/>
    <p:sldId id="528" r:id="rId43"/>
    <p:sldId id="500" r:id="rId44"/>
    <p:sldId id="526" r:id="rId45"/>
    <p:sldId id="527" r:id="rId46"/>
    <p:sldId id="482" r:id="rId47"/>
    <p:sldId id="518" r:id="rId48"/>
    <p:sldId id="534" r:id="rId49"/>
    <p:sldId id="497" r:id="rId50"/>
    <p:sldId id="531" r:id="rId51"/>
    <p:sldId id="498" r:id="rId52"/>
    <p:sldId id="501" r:id="rId53"/>
    <p:sldId id="502" r:id="rId54"/>
    <p:sldId id="503" r:id="rId55"/>
    <p:sldId id="504" r:id="rId56"/>
    <p:sldId id="457" r:id="rId5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6900"/>
    <a:srgbClr val="996600"/>
    <a:srgbClr val="FF9FE6"/>
    <a:srgbClr val="CC6699"/>
    <a:srgbClr val="9D3BFF"/>
    <a:srgbClr val="CC3399"/>
    <a:srgbClr val="D581AB"/>
    <a:srgbClr val="82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94" autoAdjust="0"/>
    <p:restoredTop sz="90845" autoAdjust="0"/>
  </p:normalViewPr>
  <p:slideViewPr>
    <p:cSldViewPr>
      <p:cViewPr>
        <p:scale>
          <a:sx n="61" d="100"/>
          <a:sy n="61" d="100"/>
        </p:scale>
        <p:origin x="-199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7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5" Type="http://schemas.openxmlformats.org/officeDocument/2006/relationships/slide" Target="slides/slide45.xml"/><Relationship Id="rId4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u-ES" noProof="0" smtClean="0"/>
              <a:t>Haga clic para modificar el estilo de texto del patrón</a:t>
            </a:r>
          </a:p>
          <a:p>
            <a:pPr lvl="1"/>
            <a:r>
              <a:rPr lang="eu-ES" noProof="0" smtClean="0"/>
              <a:t>Segundo nivel</a:t>
            </a:r>
          </a:p>
          <a:p>
            <a:pPr lvl="2"/>
            <a:r>
              <a:rPr lang="eu-ES" noProof="0" smtClean="0"/>
              <a:t>Tercer nivel</a:t>
            </a:r>
          </a:p>
          <a:p>
            <a:pPr lvl="3"/>
            <a:r>
              <a:rPr lang="eu-ES" noProof="0" smtClean="0"/>
              <a:t>Cuarto nivel</a:t>
            </a:r>
          </a:p>
          <a:p>
            <a:pPr lvl="4"/>
            <a:r>
              <a:rPr lang="eu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47DBA3D-9238-4EFA-809C-180BE4B257FD}" type="slidenum">
              <a:rPr lang="eu-ES"/>
              <a:pPr>
                <a:defRPr/>
              </a:pPr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788268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6A2D7-1A71-4A89-B744-42E6AFC64650}" type="slidenum">
              <a:rPr lang="eu-ES" smtClean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eu-E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E8114D-480E-4AA7-B7AB-C26C3D6CEA49}" type="slidenum">
              <a:rPr lang="eu-ES" altLang="es-ES" sz="1200" smtClean="0">
                <a:solidFill>
                  <a:srgbClr val="000000"/>
                </a:solidFill>
              </a:rPr>
              <a:pPr eaLnBrk="1" hangingPunct="1"/>
              <a:t>27</a:t>
            </a:fld>
            <a:endParaRPr lang="eu-ES" altLang="es-ES" sz="1200" smtClean="0">
              <a:solidFill>
                <a:srgbClr val="000000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C3DD0-E293-4D86-B354-71D94453365A}" type="slidenum">
              <a:rPr lang="eu-ES" altLang="es-ES"/>
              <a:pPr/>
              <a:t>31</a:t>
            </a:fld>
            <a:endParaRPr lang="eu-ES" altLang="es-E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AC487-9836-43A1-90AA-FD45CD541CC6}" type="slidenum">
              <a:rPr lang="eu-ES" smtClean="0">
                <a:solidFill>
                  <a:srgbClr val="000000"/>
                </a:solidFill>
                <a:latin typeface="Times New Roman" pitchFamily="18" charset="0"/>
              </a:rPr>
              <a:pPr/>
              <a:t>32</a:t>
            </a:fld>
            <a:endParaRPr lang="eu-E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755BB-9994-49BF-89A0-269A45E7713D}" type="slidenum">
              <a:rPr lang="eu-ES" smtClean="0">
                <a:latin typeface="Times New Roman" pitchFamily="18" charset="0"/>
              </a:rPr>
              <a:pPr/>
              <a:t>41</a:t>
            </a:fld>
            <a:endParaRPr lang="eu-ES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24423-0825-481D-A0BF-338DBC1D7F2A}" type="slidenum">
              <a:rPr lang="eu-ES" smtClean="0">
                <a:latin typeface="Times New Roman" pitchFamily="18" charset="0"/>
              </a:rPr>
              <a:pPr/>
              <a:t>42</a:t>
            </a:fld>
            <a:endParaRPr lang="eu-ES" smtClean="0">
              <a:latin typeface="Times New Roman" pitchFamily="18" charset="0"/>
            </a:endParaRPr>
          </a:p>
        </p:txBody>
      </p:sp>
      <p:sp>
        <p:nvSpPr>
          <p:cNvPr id="921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55A57-D0CC-4D91-8A11-60A5CEA61C78}" type="slidenum">
              <a:rPr lang="eu-ES" smtClean="0">
                <a:latin typeface="Times New Roman" pitchFamily="18" charset="0"/>
              </a:rPr>
              <a:pPr/>
              <a:t>43</a:t>
            </a:fld>
            <a:endParaRPr lang="eu-ES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BF365-0B79-49EE-9D10-30F4B10E145B}" type="slidenum">
              <a:rPr lang="eu-ES" smtClean="0">
                <a:solidFill>
                  <a:srgbClr val="000000"/>
                </a:solidFill>
                <a:latin typeface="Times New Roman" pitchFamily="18" charset="0"/>
              </a:rPr>
              <a:pPr/>
              <a:t>45</a:t>
            </a:fld>
            <a:endParaRPr lang="eu-E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92E78-F6BF-4220-BFAA-DA48DC0D6597}" type="slidenum">
              <a:rPr lang="eu-ES" smtClean="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eu-E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F985A-F3CE-46D2-A1E3-3C6DE80A1DC3}" type="slidenum">
              <a:rPr lang="eu-ES" smtClean="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eu-E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3B93E-8D41-491E-9D87-A2FD2E906627}" type="slidenum">
              <a:rPr lang="eu-ES" smtClean="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eu-E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16C6E-ED52-42A7-A15B-F32DF42339E7}" type="slidenum">
              <a:rPr lang="eu-ES" smtClean="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eu-E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A2D8C-DDB6-4E29-8DF0-8DC7E19F6469}" type="slidenum">
              <a:rPr lang="eu-ES" smtClean="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eu-E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9C04B-2038-4EF4-B677-F54287A098B3}" type="slidenum">
              <a:rPr lang="eu-ES" smtClean="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eu-E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2BADD-4F94-40C8-A38F-A571F26CC12B}" type="slidenum">
              <a:rPr lang="eu-ES" smtClean="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eu-E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1A6A4-0737-4D13-A54B-E0F8443AC09F}" type="slidenum">
              <a:rPr lang="eu-ES" smtClean="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eu-E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70310-52CD-4074-8E5F-349E9D42DD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BFEB3-AE43-4700-8611-06986EC91C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B2D7-B3E0-4ED5-9B96-391D4EE320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0EAB3-1434-4860-99F8-965EF9CE22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BB081-98DC-47A3-B3D3-72FFCD3423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8FC1-C919-4B0A-B8AE-8A5B4BB3B4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E383E-22A6-47D9-A4F2-41EAD89004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EDF6-E03C-4E27-810C-63439C9B83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30FB7-AE96-4F53-9BAA-51CFAED551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48722-F0C3-4313-9129-B001414A18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18EDA-CF80-451C-9779-FBF395056C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38C4C-C59B-4675-AE27-F0AF21B28D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E92EF-65C8-41D0-82AA-13EFBCA5C5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233AF-2193-4B84-89E2-EDE7314430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0444F-856B-4CA5-ADD8-AD1C1582F1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C8A3F-E8DA-459B-9E7B-040802DCDC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5935-F139-4236-A045-39E0A1966D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3AA7-8853-4CB7-BEF6-F2D04443AA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9D5EE-4D53-4DAA-8299-92811DE83A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6933A-DA81-4308-83AB-4DF6499EB6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0EE9-7AC4-4236-9D6F-702616E7BB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9B0A6-CEDA-490B-AB15-E2F282843D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C8E05-D11A-41E2-AC3E-9B2AA9A4B7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3F163-43C9-48E3-B19D-A1403CBFA9C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4008-8C56-43F0-AD68-98262D158A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40C23-9BD4-492D-B971-CC8285628F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618A8-E602-491A-B1FE-EF7AF0A77F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880C-8756-4B5E-AE9D-0D1D04947A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40069"/>
      </p:ext>
    </p:extLst>
  </p:cSld>
  <p:clrMapOvr>
    <a:masterClrMapping/>
  </p:clrMapOvr>
  <p:transition spd="slow"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4241-F140-4527-A17B-91398B7121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70227"/>
      </p:ext>
    </p:extLst>
  </p:cSld>
  <p:clrMapOvr>
    <a:masterClrMapping/>
  </p:clrMapOvr>
  <p:transition spd="slow"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DCD0-D8B0-49FF-88A9-4365B8B770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75844"/>
      </p:ext>
    </p:extLst>
  </p:cSld>
  <p:clrMapOvr>
    <a:masterClrMapping/>
  </p:clrMapOvr>
  <p:transition spd="slow"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E973-7CBC-446C-A67A-18C5E0ACDA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18712"/>
      </p:ext>
    </p:extLst>
  </p:cSld>
  <p:clrMapOvr>
    <a:masterClrMapping/>
  </p:clrMapOvr>
  <p:transition spd="slow"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2F51-5739-4A71-BE44-6A5C4F1125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6016"/>
      </p:ext>
    </p:extLst>
  </p:cSld>
  <p:clrMapOvr>
    <a:masterClrMapping/>
  </p:clrMapOvr>
  <p:transition spd="slow"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99C34-56B1-4493-803D-369C5B7F0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35791"/>
      </p:ext>
    </p:extLst>
  </p:cSld>
  <p:clrMapOvr>
    <a:masterClrMapping/>
  </p:clrMapOvr>
  <p:transition spd="slow"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26762-2B72-426D-A4F2-69DFC1512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77390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AB27-20F8-45E3-A32A-5E4218760A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5A2D-3676-4FA0-8BDC-D393972DD5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58447"/>
      </p:ext>
    </p:extLst>
  </p:cSld>
  <p:clrMapOvr>
    <a:masterClrMapping/>
  </p:clrMapOvr>
  <p:transition spd="slow"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18FC-F871-447D-A751-CBDF836EC7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08613"/>
      </p:ext>
    </p:extLst>
  </p:cSld>
  <p:clrMapOvr>
    <a:masterClrMapping/>
  </p:clrMapOvr>
  <p:transition spd="slow"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612A-780E-4180-A32A-C78E6CDB63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89151"/>
      </p:ext>
    </p:extLst>
  </p:cSld>
  <p:clrMapOvr>
    <a:masterClrMapping/>
  </p:clrMapOvr>
  <p:transition spd="slow"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06B5-9A09-4AE8-A69A-5D670EA1C9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29008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F6483-4D1B-44A0-B33B-9347A54BD1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8397-D51D-4630-BBE3-D9493988EB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8F4B-C494-4E7B-A092-6A9F8857C2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DE88C-F849-474C-ACD7-4B150AC52D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CE5A-513A-4FCD-9A3E-5F9EFD0CD0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48856-5035-4632-B60B-25B707A508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E6D0-66F8-41EF-BECD-ADE3BB8242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F3413-078B-4E15-8A28-C9BDB6CE5D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4C04-814E-4797-86E4-AAF7EFA90C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B02E7-92C1-4920-89FE-4F8F2B174C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6614-8861-47A9-B9CA-231D8EB12B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222E2-E299-4EAE-91CE-1BCAE6F9A7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0CB82-048F-4486-848C-DAAB0792D6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A76A1-158A-41F5-8E89-12C1E4E39D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9DA24-AC1C-4AA6-BF73-18AD9F20F4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4DB7-851D-41B5-8D6E-152BA4F349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EF911-6B39-4E33-B208-A61432FD65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3F41B-26FA-4ED9-9250-E407CE84C1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403F-9305-4107-AD0B-CA31768047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223F-2D80-4AEE-B373-843FB4BFA5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5629A-AB8A-4CE7-836E-279519061D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E1E79-AAD8-43A2-832B-ECA6981487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D400F-1783-4F9C-A77A-B24FB36244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DB12-7A48-4F18-ADB8-A5BAC6D7CA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035EB-4899-4F30-BAE8-0DABF9395D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6FE9-941B-4317-AD78-022B47B77C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633BB-8937-4626-80E9-0A500FF5F7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C2E27-ACEB-450F-A021-7F483C7114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0E5E3-EA9A-4AA2-9DB5-E264DC006D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83999-BCA7-452C-8FAC-F84FF8F7B2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87521-6E03-41FF-89B1-38BB39082D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D342E-64E8-4F33-B291-75BA7BFF45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F46A7-7F29-4D66-B0E9-4533BF4E5C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8480-8555-4FA5-9486-68541B634F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66B0D-B5E8-4EC3-A8BA-7626A0CBD5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6D43-E35C-4F8F-9514-9E82BB8C45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BF7E0-884F-4D04-8F57-2860E85A60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3CAD9-369C-48BD-BC28-4D8C6C1D29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EBDAC-FC71-4087-80F3-B3E6776763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280E3-B784-491B-AD74-7BCC93A091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6E320-2320-4811-8C6A-09F3FB27A8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63B2-8314-4844-B38C-1BA7EFDFF6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2C91-4CED-4519-93BB-0AE143524C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1A14-695F-491E-B11C-110A7101B3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E29F-752F-49D3-8300-4B7ABA2D00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B3FBA-9232-4039-B142-A2E5D942AA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AE7BF-BAF7-4C01-BF11-4A4F912C35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E863-6986-4137-BBC6-3D1FF55BF7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580E-4D2C-43C1-9856-8457F75218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5A685-C846-419C-A109-706D4FFEDC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53C75-B411-4BA3-8EC3-D1B4F59DA2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3A334-78E1-4384-A7A3-6F8E74B0F1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F0CA1-1176-446D-BAA3-6041538677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D350-D6F4-4042-8C11-D4D3C2A2F6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CD5E-73D4-4221-84B6-23E23AC373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93816-2056-421F-AF76-9EEE2C30EA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9F1A1-BD7D-4BB9-9D83-EC09D1004E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0AD7C-F142-4F5E-AE2C-280F444D1B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0EFE1-7636-4E4D-92C0-474E7344AF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8677-42F2-443E-85D1-536B857F12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ACCF-72FF-48B1-8E59-022C86C446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52582-09EA-408C-860A-5D00CEF2AD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AD99-83A7-4908-8E40-20E80B6214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566C8-503C-44B0-B918-BF4E51EA2F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3A43-03A7-41BA-9AE3-C026F24DF8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45A66-9E26-4050-AC03-C137266473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39CF3-6834-4F98-886C-AC173E78D7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A536-72A9-4C04-8CFF-9079CEAFC9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2626C-99B5-406A-B68F-B94B3A3237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7162C-E46C-45B8-9981-B2CA067E33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FC21A-BE18-40F3-A63B-7E0E3A280D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239C-54F7-4184-B7AF-300E05FF0B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V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F06EA-A3FE-4616-BCE9-1DBFE1350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89052-4439-476B-99F0-A6E5F9BB23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8C499-9F4F-4FAF-AB1C-22A3671ADD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2973A-157C-4364-A7F2-B051CE81E4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DD94F-B673-48D3-9D4C-3A8885BD41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A817-A3CB-4856-BFF9-9FB5AF45E7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6C813-21D5-4075-9619-52A1563C37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347A3-1CC9-4ABE-85E5-61AA55D4B2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A0692-CEEA-4422-865F-B2E43FE2D4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91CEF-5C1C-47A9-A9B0-FC1F4C3715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88BFB-40A1-41CF-93CC-ED3789A365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D55F923-8FF8-4DBA-A9B4-3D479424BF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00" r:id="rId1"/>
    <p:sldLayoutId id="2147490701" r:id="rId2"/>
    <p:sldLayoutId id="2147490702" r:id="rId3"/>
    <p:sldLayoutId id="2147490703" r:id="rId4"/>
    <p:sldLayoutId id="2147490704" r:id="rId5"/>
    <p:sldLayoutId id="2147490705" r:id="rId6"/>
    <p:sldLayoutId id="2147490706" r:id="rId7"/>
    <p:sldLayoutId id="2147490707" r:id="rId8"/>
    <p:sldLayoutId id="2147490708" r:id="rId9"/>
    <p:sldLayoutId id="2147490709" r:id="rId10"/>
    <p:sldLayoutId id="214749071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D82F79-E479-457D-B5AA-0A5AC8733B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87" r:id="rId1"/>
    <p:sldLayoutId id="2147490788" r:id="rId2"/>
    <p:sldLayoutId id="2147490789" r:id="rId3"/>
    <p:sldLayoutId id="2147490790" r:id="rId4"/>
    <p:sldLayoutId id="2147490791" r:id="rId5"/>
    <p:sldLayoutId id="2147490792" r:id="rId6"/>
    <p:sldLayoutId id="2147490793" r:id="rId7"/>
    <p:sldLayoutId id="2147490794" r:id="rId8"/>
    <p:sldLayoutId id="2147490795" r:id="rId9"/>
    <p:sldLayoutId id="2147490796" r:id="rId10"/>
    <p:sldLayoutId id="2147490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5696BC-39E4-411B-B3F5-45C3FE9FC2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98" r:id="rId1"/>
    <p:sldLayoutId id="2147490799" r:id="rId2"/>
    <p:sldLayoutId id="2147490800" r:id="rId3"/>
    <p:sldLayoutId id="2147490801" r:id="rId4"/>
    <p:sldLayoutId id="2147490802" r:id="rId5"/>
    <p:sldLayoutId id="2147490803" r:id="rId6"/>
    <p:sldLayoutId id="2147490804" r:id="rId7"/>
    <p:sldLayoutId id="2147490805" r:id="rId8"/>
    <p:sldLayoutId id="2147490806" r:id="rId9"/>
    <p:sldLayoutId id="2147490807" r:id="rId10"/>
    <p:sldLayoutId id="2147490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23F5D0-8AFC-4292-ACB2-D99884337F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6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34" r:id="rId1"/>
    <p:sldLayoutId id="2147490835" r:id="rId2"/>
    <p:sldLayoutId id="2147490836" r:id="rId3"/>
    <p:sldLayoutId id="2147490837" r:id="rId4"/>
    <p:sldLayoutId id="2147490838" r:id="rId5"/>
    <p:sldLayoutId id="2147490839" r:id="rId6"/>
    <p:sldLayoutId id="2147490840" r:id="rId7"/>
    <p:sldLayoutId id="2147490841" r:id="rId8"/>
    <p:sldLayoutId id="2147490842" r:id="rId9"/>
    <p:sldLayoutId id="2147490843" r:id="rId10"/>
    <p:sldLayoutId id="2147490844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B0B00A6-00B9-43E2-B6E9-6F929B5825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09" r:id="rId1"/>
    <p:sldLayoutId id="2147490810" r:id="rId2"/>
    <p:sldLayoutId id="2147490811" r:id="rId3"/>
    <p:sldLayoutId id="2147490812" r:id="rId4"/>
    <p:sldLayoutId id="2147490813" r:id="rId5"/>
    <p:sldLayoutId id="2147490814" r:id="rId6"/>
    <p:sldLayoutId id="2147490815" r:id="rId7"/>
    <p:sldLayoutId id="2147490816" r:id="rId8"/>
    <p:sldLayoutId id="2147490817" r:id="rId9"/>
    <p:sldLayoutId id="2147490818" r:id="rId10"/>
    <p:sldLayoutId id="214749081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D31F57A-BBEF-4AE1-A56F-7688C1E59B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11" r:id="rId1"/>
    <p:sldLayoutId id="2147490712" r:id="rId2"/>
    <p:sldLayoutId id="2147490713" r:id="rId3"/>
    <p:sldLayoutId id="2147490714" r:id="rId4"/>
    <p:sldLayoutId id="2147490715" r:id="rId5"/>
    <p:sldLayoutId id="2147490716" r:id="rId6"/>
    <p:sldLayoutId id="2147490717" r:id="rId7"/>
    <p:sldLayoutId id="2147490718" r:id="rId8"/>
    <p:sldLayoutId id="2147490719" r:id="rId9"/>
    <p:sldLayoutId id="2147490720" r:id="rId10"/>
    <p:sldLayoutId id="2147490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E124C2-38F5-4DD0-A107-57D225A7CC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22" r:id="rId1"/>
    <p:sldLayoutId id="2147490723" r:id="rId2"/>
    <p:sldLayoutId id="2147490724" r:id="rId3"/>
    <p:sldLayoutId id="2147490725" r:id="rId4"/>
    <p:sldLayoutId id="2147490726" r:id="rId5"/>
    <p:sldLayoutId id="2147490727" r:id="rId6"/>
    <p:sldLayoutId id="2147490728" r:id="rId7"/>
    <p:sldLayoutId id="2147490729" r:id="rId8"/>
    <p:sldLayoutId id="2147490730" r:id="rId9"/>
    <p:sldLayoutId id="2147490731" r:id="rId10"/>
    <p:sldLayoutId id="2147490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A0681CA-D6B0-409C-BABA-421E76A9A7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20" r:id="rId1"/>
    <p:sldLayoutId id="2147490821" r:id="rId2"/>
    <p:sldLayoutId id="2147490822" r:id="rId3"/>
    <p:sldLayoutId id="2147490823" r:id="rId4"/>
    <p:sldLayoutId id="2147490824" r:id="rId5"/>
    <p:sldLayoutId id="2147490825" r:id="rId6"/>
    <p:sldLayoutId id="2147490826" r:id="rId7"/>
    <p:sldLayoutId id="2147490827" r:id="rId8"/>
    <p:sldLayoutId id="2147490828" r:id="rId9"/>
    <p:sldLayoutId id="2147490829" r:id="rId10"/>
    <p:sldLayoutId id="2147490830" r:id="rId11"/>
    <p:sldLayoutId id="2147490831" r:id="rId12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90A6B2C-947D-4C19-B6BD-7ABA61F601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33" r:id="rId1"/>
    <p:sldLayoutId id="2147490734" r:id="rId2"/>
    <p:sldLayoutId id="2147490735" r:id="rId3"/>
    <p:sldLayoutId id="2147490736" r:id="rId4"/>
    <p:sldLayoutId id="2147490737" r:id="rId5"/>
    <p:sldLayoutId id="2147490738" r:id="rId6"/>
    <p:sldLayoutId id="2147490739" r:id="rId7"/>
    <p:sldLayoutId id="2147490740" r:id="rId8"/>
    <p:sldLayoutId id="2147490741" r:id="rId9"/>
    <p:sldLayoutId id="2147490742" r:id="rId10"/>
    <p:sldLayoutId id="214749074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A7B16C6-37AE-4830-922B-51AFF94F01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55" r:id="rId1"/>
    <p:sldLayoutId id="2147490756" r:id="rId2"/>
    <p:sldLayoutId id="2147490757" r:id="rId3"/>
    <p:sldLayoutId id="2147490758" r:id="rId4"/>
    <p:sldLayoutId id="2147490759" r:id="rId5"/>
    <p:sldLayoutId id="2147490760" r:id="rId6"/>
    <p:sldLayoutId id="2147490761" r:id="rId7"/>
    <p:sldLayoutId id="2147490762" r:id="rId8"/>
    <p:sldLayoutId id="2147490763" r:id="rId9"/>
    <p:sldLayoutId id="2147490764" r:id="rId10"/>
    <p:sldLayoutId id="214749076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Mis documentos\Mis imágenes\bataioa\bataioa51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228600"/>
            <a:ext cx="8620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766" r:id="rId2"/>
    <p:sldLayoutId id="2147490767" r:id="rId3"/>
    <p:sldLayoutId id="2147490768" r:id="rId4"/>
    <p:sldLayoutId id="2147490769" r:id="rId5"/>
    <p:sldLayoutId id="2147490770" r:id="rId6"/>
    <p:sldLayoutId id="2147490771" r:id="rId7"/>
    <p:sldLayoutId id="2147490772" r:id="rId8"/>
    <p:sldLayoutId id="2147490773" r:id="rId9"/>
    <p:sldLayoutId id="2147490774" r:id="rId10"/>
    <p:sldLayoutId id="21474907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77B415-7048-4C79-B905-7A3110F8AF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76" r:id="rId1"/>
    <p:sldLayoutId id="2147490777" r:id="rId2"/>
    <p:sldLayoutId id="2147490778" r:id="rId3"/>
    <p:sldLayoutId id="2147490779" r:id="rId4"/>
    <p:sldLayoutId id="2147490780" r:id="rId5"/>
    <p:sldLayoutId id="2147490781" r:id="rId6"/>
    <p:sldLayoutId id="2147490782" r:id="rId7"/>
    <p:sldLayoutId id="2147490783" r:id="rId8"/>
    <p:sldLayoutId id="2147490784" r:id="rId9"/>
    <p:sldLayoutId id="2147490785" r:id="rId10"/>
    <p:sldLayoutId id="214749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51424" y="1718772"/>
            <a:ext cx="40679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3F3F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El Bautismo del Señor</a:t>
            </a:r>
            <a:endParaRPr lang="es-E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3F3F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4" name="3 Imagen" descr="Bautismo.png"/>
          <p:cNvPicPr>
            <a:picLocks noChangeAspect="1"/>
          </p:cNvPicPr>
          <p:nvPr/>
        </p:nvPicPr>
        <p:blipFill>
          <a:blip r:embed="rId4" cstate="print">
            <a:lum bright="-8000" contrast="30000"/>
          </a:blip>
          <a:stretch>
            <a:fillRect/>
          </a:stretch>
        </p:blipFill>
        <p:spPr>
          <a:xfrm>
            <a:off x="4427538" y="26988"/>
            <a:ext cx="4716462" cy="6831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132" name="4 CuadroTexto"/>
          <p:cNvSpPr txBox="1"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19050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</p:txBody>
      </p:sp>
    </p:spTree>
  </p:cSld>
  <p:clrMapOvr>
    <a:masterClrMapping/>
  </p:clrMapOvr>
  <p:transition spd="slow" advTm="1328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835175" y="5877272"/>
            <a:ext cx="55451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Río Jordán. Recorrido</a:t>
            </a:r>
          </a:p>
        </p:txBody>
      </p:sp>
      <p:pic>
        <p:nvPicPr>
          <p:cNvPr id="78851" name="Picture 2" descr="E:\1 Respaldo 23 sept 10\Imágenes para CPAL\Río Jordán Recorri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04813"/>
            <a:ext cx="5832475" cy="522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05163" y="-58738"/>
            <a:ext cx="14676438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37" name="Text Box 25"/>
          <p:cNvSpPr txBox="1">
            <a:spLocks noChangeArrowheads="1"/>
          </p:cNvSpPr>
          <p:nvPr/>
        </p:nvSpPr>
        <p:spPr bwMode="auto">
          <a:xfrm>
            <a:off x="5148064" y="260350"/>
            <a:ext cx="3312368" cy="630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5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3F3F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</a:rPr>
              <a:t>El </a:t>
            </a:r>
            <a:r>
              <a:rPr lang="es-ES" sz="35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3F3F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</a:rPr>
              <a:t> río  Jordán</a:t>
            </a:r>
            <a:endParaRPr lang="es-ES" sz="3500" dirty="0">
              <a:ln w="12700">
                <a:solidFill>
                  <a:schemeClr val="bg1"/>
                </a:solidFill>
                <a:prstDash val="solid"/>
              </a:ln>
              <a:solidFill>
                <a:srgbClr val="F3F3F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34" charset="-12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91 -0.01042 L 0.58281 0 " pathEditMode="relative" rAng="0" ptsTypes="AA">
                                      <p:cBhvr>
                                        <p:cTn id="9" dur="10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pic>
        <p:nvPicPr>
          <p:cNvPr id="8" name="7 Imagen" descr="_A_view_7ef7f983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0"/>
            <a:ext cx="15216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37" name="Text Box 25"/>
          <p:cNvSpPr txBox="1">
            <a:spLocks noChangeArrowheads="1"/>
          </p:cNvSpPr>
          <p:nvPr/>
        </p:nvSpPr>
        <p:spPr bwMode="auto">
          <a:xfrm>
            <a:off x="6922751" y="3722812"/>
            <a:ext cx="5634338" cy="1938992"/>
          </a:xfrm>
          <a:prstGeom prst="rect">
            <a:avLst/>
          </a:prstGeom>
          <a:solidFill>
            <a:srgbClr val="000000">
              <a:alpha val="1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En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el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Jordán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pt-BR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el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Padre nos presenta </a:t>
            </a:r>
            <a:r>
              <a:rPr lang="pt-BR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públicamente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a </a:t>
            </a:r>
            <a:r>
              <a:rPr lang="pt-BR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Jesús</a:t>
            </a:r>
            <a:endParaRPr lang="ca-E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064007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87 0.01042 L -0.51545 0 " pathEditMode="relative" rAng="0" ptsTypes="AA">
                                      <p:cBhvr>
                                        <p:cTn id="6" dur="1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16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0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jordan5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solidFill>
            <a:srgbClr val="07397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Por </a:t>
            </a:r>
            <a:r>
              <a:rPr lang="ca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aquellos</a:t>
            </a:r>
            <a:r>
              <a:rPr lang="ca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días</a:t>
            </a:r>
            <a:r>
              <a:rPr lang="ca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llegó Jesús </a:t>
            </a:r>
            <a:r>
              <a:rPr lang="ca-E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desde</a:t>
            </a:r>
            <a:r>
              <a:rPr lang="ca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Galilea al Jordán, y se </a:t>
            </a:r>
            <a:r>
              <a:rPr lang="ca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presentó</a:t>
            </a:r>
            <a:r>
              <a:rPr lang="ca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ca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Juan </a:t>
            </a:r>
            <a:r>
              <a:rPr lang="ca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para que lo </a:t>
            </a:r>
            <a:r>
              <a:rPr lang="ca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bautizara</a:t>
            </a:r>
            <a:r>
              <a:rPr lang="ca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ca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Pero</a:t>
            </a:r>
            <a:r>
              <a:rPr lang="ca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Juan </a:t>
            </a:r>
            <a:r>
              <a:rPr lang="ca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intentaba</a:t>
            </a:r>
            <a:r>
              <a:rPr lang="ca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disuadirlo</a:t>
            </a:r>
            <a:r>
              <a:rPr lang="ca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endParaRPr lang="ca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ca-E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ca-ES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Soy</a:t>
            </a:r>
            <a:r>
              <a:rPr lang="ca-E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yo</a:t>
            </a:r>
            <a:r>
              <a:rPr lang="ca-E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el que </a:t>
            </a:r>
            <a:r>
              <a:rPr lang="ca-ES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necesita</a:t>
            </a:r>
            <a:r>
              <a:rPr lang="ca-E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ser </a:t>
            </a:r>
            <a:r>
              <a:rPr lang="ca-ES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bautizado</a:t>
            </a:r>
            <a:r>
              <a:rPr lang="ca-E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por </a:t>
            </a:r>
            <a:r>
              <a:rPr lang="ca-ES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tí</a:t>
            </a:r>
            <a:r>
              <a:rPr lang="ca-E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”.</a:t>
            </a:r>
            <a:r>
              <a:rPr lang="ca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endParaRPr lang="ca-E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862293" y="5661248"/>
            <a:ext cx="3265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Rio Jordán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C:\Documents and Settings\User\My Documents\_Mariasun\_1 AGOSTO 2010\_ JPG DIAPOSITIVAS\RELIGIOSAS\JESÚS BautismoJ.RYo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795897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15</a:t>
            </a:r>
            <a:r>
              <a:rPr lang="es-ES" alt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Jesús le respondió:</a:t>
            </a:r>
            <a:br>
              <a:rPr lang="es-ES" alt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es-ES" alt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-</a:t>
            </a:r>
            <a:r>
              <a:rPr lang="es-ES" altLang="es-E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Deja eso ahora; pues conviene que cumplamos lo que Dios ha dispuesto.</a:t>
            </a:r>
            <a:br>
              <a:rPr lang="es-ES" altLang="es-E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es-ES" alt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Entonces Juan </a:t>
            </a:r>
            <a:r>
              <a:rPr lang="es-ES" altLang="es-E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accedió. </a:t>
            </a:r>
            <a:endParaRPr lang="es-ES" altLang="es-ES" sz="32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650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VE">
              <a:solidFill>
                <a:srgbClr val="000000"/>
              </a:solidFill>
            </a:endParaRPr>
          </a:p>
        </p:txBody>
      </p:sp>
      <p:pic>
        <p:nvPicPr>
          <p:cNvPr id="69659" name="Picture 27" descr="Jordan_0084t"/>
          <p:cNvPicPr>
            <a:picLocks noChangeAspect="1" noChangeArrowheads="1"/>
          </p:cNvPicPr>
          <p:nvPr/>
        </p:nvPicPr>
        <p:blipFill>
          <a:blip r:embed="rId2" cstate="print">
            <a:lum bright="-4000" contrast="4000"/>
          </a:blip>
          <a:srcRect/>
          <a:stretch>
            <a:fillRect/>
          </a:stretch>
        </p:blipFill>
        <p:spPr bwMode="auto">
          <a:xfrm>
            <a:off x="-1836738" y="6350"/>
            <a:ext cx="12746038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9"/>
          <p:cNvSpPr>
            <a:spLocks noChangeArrowheads="1"/>
          </p:cNvSpPr>
          <p:nvPr/>
        </p:nvSpPr>
        <p:spPr bwMode="auto">
          <a:xfrm>
            <a:off x="2843808" y="188640"/>
            <a:ext cx="5976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Iglesias en el lugar donde Juan bautizaba</a:t>
            </a:r>
            <a:endParaRPr lang="es-ES" sz="3600" dirty="0">
              <a:solidFill>
                <a:srgbClr val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9660" name="Text Box 28"/>
          <p:cNvSpPr txBox="1">
            <a:spLocks noChangeArrowheads="1"/>
          </p:cNvSpPr>
          <p:nvPr/>
        </p:nvSpPr>
        <p:spPr bwMode="auto">
          <a:xfrm flipH="1">
            <a:off x="10745788" y="5876925"/>
            <a:ext cx="144462" cy="625475"/>
          </a:xfrm>
          <a:prstGeom prst="rect">
            <a:avLst/>
          </a:prstGeom>
          <a:gradFill rotWithShape="1">
            <a:gsLst>
              <a:gs pos="0">
                <a:srgbClr val="072308"/>
              </a:gs>
              <a:gs pos="100000">
                <a:srgbClr val="899D4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s-ES" sz="3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99 0.01828 L -0.24011 -0.00278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11163"/>
            <a:ext cx="8964488" cy="5632311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	El pueblo estaba en expectativa: </a:t>
            </a:r>
            <a:r>
              <a:rPr lang="es-ES" i="1" dirty="0" smtClean="0">
                <a:solidFill>
                  <a:srgbClr val="FFFFFF"/>
                </a:solidFill>
                <a:latin typeface="Tahoma" pitchFamily="34" charset="0"/>
              </a:rPr>
              <a:t>“¿Será Juan el Mesías? Pues Juan actúa como los antiguos profetas: 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i="1" dirty="0" smtClean="0">
                <a:solidFill>
                  <a:srgbClr val="FFFFFF"/>
                </a:solidFill>
                <a:latin typeface="Tahoma" pitchFamily="34" charset="0"/>
              </a:rPr>
              <a:t>recomienda actuar con justicia, respetando los derechos de los pobres</a:t>
            </a: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”.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Pero él repetía que sólo preparaba la llegada del Mesías.</a:t>
            </a:r>
          </a:p>
        </p:txBody>
      </p:sp>
    </p:spTree>
    <p:extLst>
      <p:ext uri="{BB962C8B-B14F-4D97-AF65-F5344CB8AC3E}">
        <p14:creationId xmlns:p14="http://schemas.microsoft.com/office/powerpoint/2010/main" val="31640925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600000"/>
            </a:gs>
            <a:gs pos="30000">
              <a:srgbClr val="D49E6C"/>
            </a:gs>
            <a:gs pos="70000">
              <a:srgbClr val="A65528"/>
            </a:gs>
            <a:gs pos="100000">
              <a:srgbClr val="7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2 Imagen" descr="Juan-Bautista-predica-con-el-ejemplo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4842036" y="818652"/>
            <a:ext cx="3523574" cy="5274802"/>
          </a:xfrm>
          <a:prstGeom prst="rect">
            <a:avLst/>
          </a:prstGeom>
          <a:ln w="88900" cap="sq" cmpd="thickThin">
            <a:solidFill>
              <a:srgbClr val="9E6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3 CuadroTexto"/>
          <p:cNvSpPr txBox="1"/>
          <p:nvPr/>
        </p:nvSpPr>
        <p:spPr>
          <a:xfrm>
            <a:off x="0" y="99392"/>
            <a:ext cx="9144000" cy="6858000"/>
          </a:xfrm>
          <a:prstGeom prst="rect">
            <a:avLst/>
          </a:prstGeom>
          <a:noFill/>
          <a:ln w="152400" cap="sq" cmpd="thickThin">
            <a:gradFill flip="none" rotWithShape="1">
              <a:gsLst>
                <a:gs pos="0">
                  <a:srgbClr val="996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  <a:tileRect/>
            </a:gradFill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395536" y="836712"/>
            <a:ext cx="3816424" cy="489364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Juan </a:t>
            </a:r>
            <a:r>
              <a:rPr lang="es-E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tomó la palabra y dijo a todos: 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</a:t>
            </a:r>
            <a:r>
              <a:rPr lang="es-E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 les bautizo con agua</a:t>
            </a:r>
            <a:r>
              <a:rPr lang="es-E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2 CuadroTexto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0000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700000"/>
              </a:gs>
            </a:gsLst>
            <a:lin ang="5400000"/>
          </a:gradFill>
          <a:ln w="139700" cmpd="thickThin">
            <a:solidFill>
              <a:srgbClr val="9E6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</p:txBody>
      </p:sp>
      <p:pic>
        <p:nvPicPr>
          <p:cNvPr id="6" name="5 Imagen" descr="bautizo_espiritu_santo_y_fuego.jpg"/>
          <p:cNvPicPr>
            <a:picLocks noChangeAspect="1"/>
          </p:cNvPicPr>
          <p:nvPr/>
        </p:nvPicPr>
        <p:blipFill>
          <a:blip r:embed="rId2" cstate="print">
            <a:lum contrast="33000"/>
          </a:blip>
          <a:stretch>
            <a:fillRect/>
          </a:stretch>
        </p:blipFill>
        <p:spPr bwMode="auto">
          <a:xfrm flipH="1">
            <a:off x="4445143" y="2348856"/>
            <a:ext cx="4698855" cy="450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395536" y="260648"/>
            <a:ext cx="3888432" cy="65556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pero viene el que puede más que yo, 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no merezco desatarle la correa de sus sandalias. Él les bautizará con Espíritu Santo y fuego." </a:t>
            </a:r>
          </a:p>
        </p:txBody>
      </p:sp>
      <p:pic>
        <p:nvPicPr>
          <p:cNvPr id="4" name="3 Imagen" descr="paloma-en-vue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1976" y="-261492"/>
            <a:ext cx="4752024" cy="333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11163"/>
            <a:ext cx="9144000" cy="378565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s-ES" b="1" u="sng" dirty="0" smtClean="0">
                <a:solidFill>
                  <a:srgbClr val="FFFFFF"/>
                </a:solidFill>
                <a:latin typeface="Tahoma" pitchFamily="34" charset="0"/>
              </a:rPr>
              <a:t>Juan el Bautista bautizaba </a:t>
            </a: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sólo con agua.</a:t>
            </a:r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Pero hay manchas que no se van de la ropa con sólo agua.</a:t>
            </a:r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Y lo lavado no se parece a lo nuevo.</a:t>
            </a:r>
          </a:p>
        </p:txBody>
      </p:sp>
    </p:spTree>
    <p:extLst>
      <p:ext uri="{BB962C8B-B14F-4D97-AF65-F5344CB8AC3E}">
        <p14:creationId xmlns:p14="http://schemas.microsoft.com/office/powerpoint/2010/main" val="212039217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3 Imagen" descr="Que alegria.jpg"/>
          <p:cNvPicPr>
            <a:picLocks noChangeAspect="1"/>
          </p:cNvPicPr>
          <p:nvPr/>
        </p:nvPicPr>
        <p:blipFill>
          <a:blip r:embed="rId3" cstate="print">
            <a:lum contrast="26000"/>
          </a:blip>
          <a:srcRect/>
          <a:stretch>
            <a:fillRect/>
          </a:stretch>
        </p:blipFill>
        <p:spPr bwMode="auto">
          <a:xfrm>
            <a:off x="3923928" y="-14288"/>
            <a:ext cx="5220072" cy="687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0" y="0"/>
            <a:ext cx="3851920" cy="6463308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3600" b="1" dirty="0">
                <a:ln w="18000">
                  <a:solidFill>
                    <a:srgbClr val="764F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cs typeface="Arial" charset="0"/>
              </a:rPr>
              <a:t>¡Qué alegría cuando me dijeron: “Vamos a la casa del Señor”! 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3600" b="1" dirty="0">
                <a:ln w="18000">
                  <a:solidFill>
                    <a:srgbClr val="764F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cs typeface="Arial" charset="0"/>
              </a:rPr>
              <a:t>Ya están pisando nuestros pies tus umbrales, Jerusalén.</a:t>
            </a:r>
            <a:endParaRPr lang="es-ES" sz="3600" b="1" dirty="0">
              <a:ln w="18000">
                <a:solidFill>
                  <a:srgbClr val="764F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11163"/>
            <a:ext cx="9144000" cy="5016758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En cambio, </a:t>
            </a:r>
            <a:r>
              <a:rPr lang="es-ES" b="1" u="sng" dirty="0" smtClean="0">
                <a:solidFill>
                  <a:srgbClr val="FFFFFF"/>
                </a:solidFill>
                <a:latin typeface="Tahoma" pitchFamily="34" charset="0"/>
              </a:rPr>
              <a:t>el Bautismo de Jesús </a:t>
            </a: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es con agua, con el Espíritu Santo y con fuego.</a:t>
            </a:r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Y lo que pretende es que </a:t>
            </a:r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s-ES" b="1" dirty="0" smtClean="0">
                <a:solidFill>
                  <a:srgbClr val="FFFFFF"/>
                </a:solidFill>
                <a:latin typeface="Tahoma" pitchFamily="34" charset="0"/>
              </a:rPr>
              <a:t>nazcamos de nuevo,</a:t>
            </a: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 para ser </a:t>
            </a:r>
            <a:r>
              <a:rPr lang="es-ES" b="1" dirty="0" smtClean="0">
                <a:solidFill>
                  <a:srgbClr val="FFFFFF"/>
                </a:solidFill>
                <a:latin typeface="Tahoma" pitchFamily="34" charset="0"/>
              </a:rPr>
              <a:t>hijos adoptivos de </a:t>
            </a:r>
            <a:r>
              <a:rPr lang="es-ES" b="1" dirty="0" smtClean="0">
                <a:solidFill>
                  <a:srgbClr val="FFFFFF"/>
                </a:solidFill>
                <a:latin typeface="Tahoma" pitchFamily="34" charset="0"/>
              </a:rPr>
              <a:t>Dios</a:t>
            </a:r>
            <a:r>
              <a:rPr lang="es-ES" b="1" dirty="0">
                <a:solidFill>
                  <a:srgbClr val="FFFFFF"/>
                </a:solidFill>
                <a:latin typeface="Tahoma" pitchFamily="34" charset="0"/>
              </a:rPr>
              <a:t>,</a:t>
            </a: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s-ES" dirty="0">
                <a:solidFill>
                  <a:srgbClr val="FFFFFF"/>
                </a:solidFill>
                <a:latin typeface="Tahoma" pitchFamily="34" charset="0"/>
              </a:rPr>
              <a:t>para participar en la Misión de su Hijo.</a:t>
            </a:r>
            <a:endParaRPr lang="es-ES" b="1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5488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11163"/>
            <a:ext cx="9144000" cy="255454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Se </a:t>
            </a: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parece al </a:t>
            </a:r>
            <a:r>
              <a:rPr lang="es-ES" b="1" u="sng" dirty="0" smtClean="0">
                <a:solidFill>
                  <a:srgbClr val="FFFFFF"/>
                </a:solidFill>
                <a:latin typeface="Tahoma" pitchFamily="34" charset="0"/>
              </a:rPr>
              <a:t>fuego</a:t>
            </a: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endParaRPr lang="es-ES" dirty="0" smtClean="0">
              <a:solidFill>
                <a:srgbClr val="FFFFFF"/>
              </a:solidFill>
              <a:latin typeface="Tahoma" pitchFamily="34" charset="0"/>
            </a:endParaRPr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que </a:t>
            </a: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purifica el metal oxidado </a:t>
            </a:r>
            <a:endParaRPr lang="es-ES" dirty="0" smtClean="0">
              <a:solidFill>
                <a:srgbClr val="FFFFFF"/>
              </a:solidFill>
              <a:latin typeface="Tahoma" pitchFamily="34" charset="0"/>
            </a:endParaRPr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y </a:t>
            </a: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lo deja brillante y como nuevo. </a:t>
            </a:r>
          </a:p>
        </p:txBody>
      </p:sp>
    </p:spTree>
    <p:extLst>
      <p:ext uri="{BB962C8B-B14F-4D97-AF65-F5344CB8AC3E}">
        <p14:creationId xmlns:p14="http://schemas.microsoft.com/office/powerpoint/2010/main" val="425760971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58371" name="Oval 13" descr="SB foc8"/>
          <p:cNvSpPr>
            <a:spLocks noChangeArrowheads="1"/>
          </p:cNvSpPr>
          <p:nvPr/>
        </p:nvSpPr>
        <p:spPr bwMode="auto">
          <a:xfrm>
            <a:off x="201613" y="1052513"/>
            <a:ext cx="4802187" cy="507365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pic>
        <p:nvPicPr>
          <p:cNvPr id="58372" name="Picture 12" descr="PantocratorXIIt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71438"/>
            <a:ext cx="5024437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39700" y="4824413"/>
            <a:ext cx="5340350" cy="1938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dirty="0">
                <a:latin typeface="Arial" charset="0"/>
              </a:rPr>
              <a:t>El fuego de Jesús ha de reavivar nuestras actuales </a:t>
            </a:r>
            <a:r>
              <a:rPr lang="es-ES" sz="4000" dirty="0" smtClean="0">
                <a:latin typeface="Arial" charset="0"/>
              </a:rPr>
              <a:t>cenizas.</a:t>
            </a:r>
            <a:endParaRPr lang="es-ES" sz="2500" dirty="0"/>
          </a:p>
        </p:txBody>
      </p:sp>
      <p:sp>
        <p:nvSpPr>
          <p:cNvPr id="185346" name="Text Box 2"/>
          <p:cNvSpPr txBox="1">
            <a:spLocks noChangeArrowheads="1"/>
          </p:cNvSpPr>
          <p:nvPr/>
        </p:nvSpPr>
        <p:spPr bwMode="auto">
          <a:xfrm flipH="1">
            <a:off x="133669" y="115888"/>
            <a:ext cx="45719" cy="523220"/>
          </a:xfrm>
          <a:prstGeom prst="rect">
            <a:avLst/>
          </a:prstGeom>
          <a:gradFill flip="none" rotWithShape="1">
            <a:gsLst>
              <a:gs pos="0">
                <a:srgbClr val="A33E11">
                  <a:shade val="30000"/>
                  <a:satMod val="115000"/>
                </a:srgbClr>
              </a:gs>
              <a:gs pos="50000">
                <a:srgbClr val="A33E11">
                  <a:shade val="67500"/>
                  <a:satMod val="115000"/>
                </a:srgbClr>
              </a:gs>
              <a:gs pos="100000">
                <a:srgbClr val="A33E1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30950" y="6108700"/>
            <a:ext cx="2592388" cy="460375"/>
          </a:xfrm>
          <a:prstGeom prst="rect">
            <a:avLst/>
          </a:prstGeom>
          <a:solidFill>
            <a:srgbClr val="FF9900">
              <a:alpha val="27843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a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Pantocrator</a:t>
            </a:r>
            <a:r>
              <a:rPr lang="ca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a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sXII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nimBg="1"/>
      <p:bldP spid="1853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5dgfhyi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333375"/>
            <a:ext cx="511175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3124200" cy="25796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Pasamos</a:t>
            </a:r>
          </a:p>
          <a:p>
            <a:pPr algn="ctr"/>
            <a:r>
              <a:rPr lang="es-VE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de la carne</a:t>
            </a:r>
          </a:p>
          <a:p>
            <a:pPr algn="ctr"/>
            <a:r>
              <a:rPr lang="es-VE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y de lo humano</a:t>
            </a:r>
            <a:endParaRPr lang="es-E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395288" y="3357563"/>
            <a:ext cx="3095625" cy="2540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al mundo </a:t>
            </a:r>
          </a:p>
          <a:p>
            <a:pPr algn="ctr"/>
            <a:r>
              <a:rPr lang="es-VE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de la gracia y </a:t>
            </a:r>
          </a:p>
          <a:p>
            <a:pPr algn="ctr"/>
            <a:r>
              <a:rPr lang="es-VE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de lo eterno.</a:t>
            </a:r>
            <a:endParaRPr lang="es-E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932363" y="6237288"/>
            <a:ext cx="2663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800">
                <a:solidFill>
                  <a:schemeClr val="bg1"/>
                </a:solidFill>
              </a:rPr>
              <a:t>Hacer CLICK</a:t>
            </a:r>
          </a:p>
        </p:txBody>
      </p:sp>
    </p:spTree>
    <p:extLst>
      <p:ext uri="{BB962C8B-B14F-4D97-AF65-F5344CB8AC3E}">
        <p14:creationId xmlns:p14="http://schemas.microsoft.com/office/powerpoint/2010/main" val="2795504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4681537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Hijos tuyos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508625" y="6092825"/>
            <a:ext cx="3311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3600">
                <a:solidFill>
                  <a:schemeClr val="bg1"/>
                </a:solidFill>
              </a:rPr>
              <a:t>Hacer CLICK</a:t>
            </a:r>
          </a:p>
        </p:txBody>
      </p:sp>
      <p:pic>
        <p:nvPicPr>
          <p:cNvPr id="5128" name="Picture 8" descr="mirando a Jesucr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58900"/>
            <a:ext cx="6048375" cy="45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5076825" y="1412875"/>
            <a:ext cx="3671888" cy="1090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E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para siempre.</a:t>
            </a:r>
          </a:p>
        </p:txBody>
      </p:sp>
    </p:spTree>
    <p:extLst>
      <p:ext uri="{BB962C8B-B14F-4D97-AF65-F5344CB8AC3E}">
        <p14:creationId xmlns:p14="http://schemas.microsoft.com/office/powerpoint/2010/main" val="3736854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7" grpId="0"/>
      <p:bldP spid="51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35342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dirty="0" smtClean="0">
                <a:solidFill>
                  <a:srgbClr val="FFFFFF"/>
                </a:solidFill>
                <a:latin typeface="Tahoma" pitchFamily="34" charset="0"/>
              </a:rPr>
              <a:t>Y a la cabeza </a:t>
            </a:r>
            <a:r>
              <a:rPr lang="es-ES" sz="4400" smtClean="0">
                <a:solidFill>
                  <a:srgbClr val="FFFFFF"/>
                </a:solidFill>
                <a:latin typeface="Tahoma" pitchFamily="34" charset="0"/>
              </a:rPr>
              <a:t>de la </a:t>
            </a:r>
            <a:r>
              <a:rPr lang="es-ES" sz="4400" dirty="0" smtClean="0">
                <a:solidFill>
                  <a:srgbClr val="FFFFFF"/>
                </a:solidFill>
                <a:latin typeface="Tahoma" pitchFamily="34" charset="0"/>
              </a:rPr>
              <a:t>gran Familia de Dios está el Papa Francisco</a:t>
            </a:r>
            <a:endParaRPr lang="es-ES" altLang="es-ES" sz="4400" dirty="0"/>
          </a:p>
        </p:txBody>
      </p:sp>
      <p:pic>
        <p:nvPicPr>
          <p:cNvPr id="84998" name="Picture 6" descr="2013-03-17t111656z1994764656lr2e93h0vbx0yrtrmadp3p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589597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59331"/>
      </p:ext>
    </p:extLst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2060"/>
            </a:gs>
            <a:gs pos="25000">
              <a:srgbClr val="21D6E0"/>
            </a:gs>
            <a:gs pos="75000">
              <a:srgbClr val="1DA4FF"/>
            </a:gs>
            <a:gs pos="100000">
              <a:srgbClr val="005CB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2060"/>
              </a:gs>
              <a:gs pos="25000">
                <a:srgbClr val="21D6E0"/>
              </a:gs>
              <a:gs pos="75000">
                <a:srgbClr val="1DA4FF"/>
              </a:gs>
              <a:gs pos="100000">
                <a:srgbClr val="005CBF"/>
              </a:gs>
            </a:gsLst>
            <a:lin ang="16200000"/>
          </a:gradFill>
          <a:ln w="139700" cmpd="thickThin">
            <a:solidFill>
              <a:srgbClr val="99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  <a:p>
            <a:endParaRPr lang="es-VE"/>
          </a:p>
        </p:txBody>
      </p:sp>
      <p:pic>
        <p:nvPicPr>
          <p:cNvPr id="59395" name="Picture 1026" descr="bautiz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818652"/>
            <a:ext cx="5329274" cy="5047141"/>
          </a:xfrm>
          <a:prstGeom prst="rect">
            <a:avLst/>
          </a:prstGeom>
          <a:ln w="88900" cap="sq" cmpd="thickThin">
            <a:solidFill>
              <a:srgbClr val="99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179513" y="908049"/>
            <a:ext cx="2808311" cy="34163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</a:t>
            </a:r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Jesús también se bautizó.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s-ES" sz="4800" b="1" u="sng" dirty="0" smtClean="0">
                <a:solidFill>
                  <a:srgbClr val="FFFFFF"/>
                </a:solidFill>
                <a:latin typeface="Arial Narrow" pitchFamily="34" charset="0"/>
              </a:rPr>
              <a:t>¿Por qué se bautiza Jesús?</a:t>
            </a:r>
            <a:endParaRPr lang="es-ES_tradnl" altLang="es-ES" sz="4800" b="1" dirty="0">
              <a:solidFill>
                <a:srgbClr val="FFFFFF"/>
              </a:solidFill>
              <a:latin typeface="Arial Narrow" pitchFamily="34" charset="0"/>
            </a:endParaRPr>
          </a:p>
          <a:p>
            <a:r>
              <a:rPr lang="es-ES_tradnl" altLang="es-ES" sz="4800" dirty="0" smtClean="0">
                <a:solidFill>
                  <a:srgbClr val="FFFFFF"/>
                </a:solidFill>
                <a:latin typeface="Arial Narrow" pitchFamily="34" charset="0"/>
              </a:rPr>
              <a:t>Jesús no necesitaba bautizarse</a:t>
            </a:r>
            <a:r>
              <a:rPr lang="es-ES_tradnl" altLang="es-ES" sz="4800" b="1" dirty="0" smtClean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s-ES_tradnl" altLang="es-ES" sz="4800" b="1" dirty="0">
              <a:solidFill>
                <a:srgbClr val="FFFFFF"/>
              </a:solidFill>
              <a:latin typeface="Arial Narrow" pitchFamily="34" charset="0"/>
            </a:endParaRPr>
          </a:p>
          <a:p>
            <a:r>
              <a:rPr lang="es-ES_tradnl" altLang="es-ES" sz="4800" dirty="0">
                <a:solidFill>
                  <a:srgbClr val="FFFFFF"/>
                </a:solidFill>
                <a:latin typeface="Arial Narrow" pitchFamily="34" charset="0"/>
              </a:rPr>
              <a:t>Se bautiza para </a:t>
            </a:r>
            <a:r>
              <a:rPr lang="es-ES_tradnl" altLang="es-ES" sz="4800" u="sng" dirty="0" smtClean="0">
                <a:solidFill>
                  <a:srgbClr val="FFFFFF"/>
                </a:solidFill>
                <a:latin typeface="Arial Narrow" pitchFamily="34" charset="0"/>
              </a:rPr>
              <a:t>acompañar</a:t>
            </a:r>
            <a:r>
              <a:rPr lang="es-ES_tradnl" altLang="es-ES" sz="4800" dirty="0" smtClean="0">
                <a:solidFill>
                  <a:srgbClr val="FFFFFF"/>
                </a:solidFill>
                <a:latin typeface="Arial Narrow" pitchFamily="34" charset="0"/>
              </a:rPr>
              <a:t> a sus hermanos en su </a:t>
            </a:r>
            <a:r>
              <a:rPr lang="es-ES_tradnl" altLang="es-ES" sz="4800" dirty="0">
                <a:solidFill>
                  <a:srgbClr val="FFFFFF"/>
                </a:solidFill>
                <a:latin typeface="Arial Narrow" pitchFamily="34" charset="0"/>
              </a:rPr>
              <a:t>camino del perdón,</a:t>
            </a:r>
          </a:p>
          <a:p>
            <a:endParaRPr lang="es-ES_tradnl" altLang="es-ES" sz="4800" dirty="0">
              <a:solidFill>
                <a:srgbClr val="FFFFFF"/>
              </a:solidFill>
              <a:latin typeface="Arial Narrow" pitchFamily="34" charset="0"/>
            </a:endParaRPr>
          </a:p>
          <a:p>
            <a:r>
              <a:rPr lang="es-ES_tradnl" altLang="es-ES" sz="4800" dirty="0">
                <a:solidFill>
                  <a:srgbClr val="FFFFFF"/>
                </a:solidFill>
                <a:latin typeface="Arial Narrow" pitchFamily="34" charset="0"/>
              </a:rPr>
              <a:t>y para </a:t>
            </a:r>
            <a:r>
              <a:rPr lang="es-ES_tradnl" altLang="es-ES" sz="4800" u="sng" dirty="0">
                <a:solidFill>
                  <a:srgbClr val="FFFFFF"/>
                </a:solidFill>
                <a:latin typeface="Arial Narrow" pitchFamily="34" charset="0"/>
              </a:rPr>
              <a:t>solidarizarse con Juan</a:t>
            </a:r>
            <a:r>
              <a:rPr lang="es-ES_tradnl" altLang="es-ES" sz="4800" dirty="0">
                <a:solidFill>
                  <a:srgbClr val="FFFFFF"/>
                </a:solidFill>
                <a:latin typeface="Arial Narrow" pitchFamily="34" charset="0"/>
              </a:rPr>
              <a:t>, que anuncia la llegada de Jesús.</a:t>
            </a:r>
          </a:p>
        </p:txBody>
      </p:sp>
    </p:spTree>
    <p:extLst>
      <p:ext uri="{BB962C8B-B14F-4D97-AF65-F5344CB8AC3E}">
        <p14:creationId xmlns:p14="http://schemas.microsoft.com/office/powerpoint/2010/main" val="312524241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684213" y="692150"/>
            <a:ext cx="7921625" cy="5493812"/>
          </a:xfrm>
          <a:prstGeom prst="rect">
            <a:avLst/>
          </a:prstGeom>
          <a:solidFill>
            <a:srgbClr val="000000">
              <a:alpha val="4705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Apenas se bautizó </a:t>
            </a:r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Jesús y </a:t>
            </a:r>
            <a:r>
              <a:rPr lang="es-ES" sz="5400" dirty="0">
                <a:solidFill>
                  <a:srgbClr val="FFDB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salió del </a:t>
            </a:r>
            <a:r>
              <a:rPr lang="es-ES" sz="5400" dirty="0" smtClean="0">
                <a:solidFill>
                  <a:srgbClr val="FFDB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agua</a:t>
            </a:r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>
              <a:spcBef>
                <a:spcPct val="50000"/>
              </a:spcBef>
              <a:defRPr/>
            </a:pPr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</a:t>
            </a:r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abrió el cielo y vio que el </a:t>
            </a:r>
            <a:r>
              <a:rPr lang="es-ES" sz="5400" dirty="0">
                <a:solidFill>
                  <a:srgbClr val="FFDB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Espíritu</a:t>
            </a:r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Dios bajaba como una paloma y se posaba sobre él. </a:t>
            </a:r>
          </a:p>
        </p:txBody>
      </p:sp>
    </p:spTree>
    <p:extLst>
      <p:ext uri="{BB962C8B-B14F-4D97-AF65-F5344CB8AC3E}">
        <p14:creationId xmlns:p14="http://schemas.microsoft.com/office/powerpoint/2010/main" val="3650702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2B16"/>
            </a:gs>
            <a:gs pos="17999">
              <a:srgbClr val="FEE7F2"/>
            </a:gs>
            <a:gs pos="36000">
              <a:srgbClr val="C28D78"/>
            </a:gs>
            <a:gs pos="61000">
              <a:srgbClr val="FBA97D"/>
            </a:gs>
            <a:gs pos="82001">
              <a:srgbClr val="FBD49C"/>
            </a:gs>
            <a:gs pos="100000">
              <a:srgbClr val="9A251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3 Imagen" descr="page62_picture0_1318350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2" y="188640"/>
            <a:ext cx="4576934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4572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Gloria a Dios en el cielo,</a:t>
            </a:r>
          </a:p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Y en la tierra paz a los hombres, que ama el Señor. </a:t>
            </a:r>
          </a:p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Por tu inmensa gloria te alabamos, te bendecimos, te adoramos, te glorificamos, te damos gracias, Señor Dios, </a:t>
            </a:r>
          </a:p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Rey celestial, Dios Padre todopoderoso. </a:t>
            </a:r>
            <a:r>
              <a:rPr lang="es-V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Señor, Hijo único, Jesucristo.</a:t>
            </a:r>
            <a:endParaRPr lang="es-ES_tradnl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051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27"/>
            <a:ext cx="7560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517879"/>
      </p:ext>
    </p:extLst>
  </p:cSld>
  <p:clrMapOvr>
    <a:masterClrMapping/>
  </p:clrMapOvr>
  <p:transition spd="slow">
    <p:fade thruBlk="1"/>
    <p:sndAc>
      <p:stSnd loop="1">
        <p:snd r:embed="rId2" name="9CorQui tollis peccata mundiw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jesusbap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384"/>
            <a:ext cx="6120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FF"/>
            </a:gs>
            <a:gs pos="39999">
              <a:srgbClr val="85C2FF"/>
            </a:gs>
            <a:gs pos="70000">
              <a:srgbClr val="C4D6EB"/>
            </a:gs>
            <a:gs pos="100000">
              <a:srgbClr val="57756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435721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s-ES_tradnl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El Espíritu Santo es como la paloma del Arca de Noé, que simbolizó la paz y el fin del diluvio.</a:t>
            </a:r>
          </a:p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Así es el Reino de Dios: de amor, de paz y de justicia.</a:t>
            </a:r>
          </a:p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Ahora desciende sobre Jesús, </a:t>
            </a:r>
          </a:p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para que inicie su ministerio.</a:t>
            </a:r>
          </a:p>
        </p:txBody>
      </p:sp>
      <p:grpSp>
        <p:nvGrpSpPr>
          <p:cNvPr id="63491" name="4 Grupo"/>
          <p:cNvGrpSpPr>
            <a:grpSpLocks/>
          </p:cNvGrpSpPr>
          <p:nvPr/>
        </p:nvGrpSpPr>
        <p:grpSpPr bwMode="auto">
          <a:xfrm>
            <a:off x="4302125" y="-107950"/>
            <a:ext cx="4841875" cy="6965950"/>
            <a:chOff x="5292096" y="674415"/>
            <a:chExt cx="5080000" cy="3876925"/>
          </a:xfrm>
        </p:grpSpPr>
        <p:pic>
          <p:nvPicPr>
            <p:cNvPr id="63495" name="3 Imagen" descr="3b755d72b743b08577ea484b105fd9d4_1M.png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096" y="728640"/>
              <a:ext cx="5080000" cy="382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2 Imagen" descr="Paloma de arca de Noe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0067" y="674415"/>
              <a:ext cx="2503229" cy="966253"/>
            </a:xfrm>
            <a:prstGeom prst="ellipse">
              <a:avLst/>
            </a:prstGeom>
            <a:ln>
              <a:solidFill>
                <a:srgbClr val="3366FF"/>
              </a:solidFill>
            </a:ln>
            <a:effectLst>
              <a:softEdge rad="635000"/>
            </a:effectLst>
          </p:spPr>
        </p:pic>
      </p:grpSp>
      <p:sp>
        <p:nvSpPr>
          <p:cNvPr id="6" name="5 CuadroTexto"/>
          <p:cNvSpPr txBox="1"/>
          <p:nvPr/>
        </p:nvSpPr>
        <p:spPr>
          <a:xfrm>
            <a:off x="0" y="8544"/>
            <a:ext cx="9144000" cy="6849456"/>
          </a:xfrm>
          <a:prstGeom prst="rect">
            <a:avLst/>
          </a:prstGeom>
          <a:noFill/>
          <a:ln w="1524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6C48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pic>
        <p:nvPicPr>
          <p:cNvPr id="13315" name="Picture 37" descr="resized_AltaGalilea611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64459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29" name="Rectangle 21"/>
          <p:cNvSpPr>
            <a:spLocks noChangeArrowheads="1"/>
          </p:cNvSpPr>
          <p:nvPr/>
        </p:nvSpPr>
        <p:spPr bwMode="auto">
          <a:xfrm>
            <a:off x="1" y="258901"/>
            <a:ext cx="2339751" cy="3170099"/>
          </a:xfrm>
          <a:prstGeom prst="rect">
            <a:avLst/>
          </a:prstGeom>
          <a:solidFill>
            <a:srgbClr val="A33E1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paloma es símbolo de PAZ.</a:t>
            </a:r>
            <a:endParaRPr lang="ca-ES" sz="4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45446" name="Picture 38" descr="col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20891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3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454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755650" y="404813"/>
            <a:ext cx="7561263" cy="4401205"/>
          </a:xfrm>
          <a:prstGeom prst="rect">
            <a:avLst/>
          </a:prstGeom>
          <a:solidFill>
            <a:srgbClr val="000000">
              <a:alpha val="4902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vino </a:t>
            </a:r>
            <a:endParaRPr lang="es-ES" sz="7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sz="7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una </a:t>
            </a:r>
            <a:r>
              <a:rPr lang="es-ES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voz del cielo </a:t>
            </a:r>
            <a:endParaRPr lang="es-ES" sz="7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sz="7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</a:t>
            </a:r>
            <a:r>
              <a:rPr lang="es-ES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decía</a:t>
            </a:r>
            <a:r>
              <a:rPr lang="es-ES" sz="7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s-ES" sz="7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927443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chemeClr val="bg2">
                <a:lumMod val="60000"/>
                <a:lumOff val="4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Mis documentos\Mis imágenes\bataioa\bataioa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8425"/>
            <a:ext cx="4284663" cy="6581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301964" y="1447800"/>
            <a:ext cx="4842036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4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s-ES_tradnl" sz="47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Tú eres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s-ES_tradnl" sz="47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 mi Hijo amado,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s-ES_tradnl" sz="47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 mi predilecto</a:t>
            </a:r>
            <a:r>
              <a:rPr lang="es-ES_tradnl" sz="4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es-ES" sz="4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1524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6C48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11163"/>
            <a:ext cx="9144000" cy="4708981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u="sng" dirty="0" smtClean="0">
                <a:solidFill>
                  <a:srgbClr val="FFFFFF"/>
                </a:solidFill>
                <a:latin typeface="Tahoma" pitchFamily="34" charset="0"/>
              </a:rPr>
              <a:t>¿Qué es lo más importante en este </a:t>
            </a:r>
            <a:r>
              <a:rPr lang="es-ES" u="sng" dirty="0" err="1" smtClean="0">
                <a:solidFill>
                  <a:srgbClr val="FFFFFF"/>
                </a:solidFill>
                <a:latin typeface="Tahoma" pitchFamily="34" charset="0"/>
              </a:rPr>
              <a:t>Ev</a:t>
            </a:r>
            <a:r>
              <a:rPr lang="es-ES" u="sng" dirty="0" smtClean="0">
                <a:solidFill>
                  <a:srgbClr val="FFFFFF"/>
                </a:solidFill>
                <a:latin typeface="Tahoma" pitchFamily="34" charset="0"/>
              </a:rPr>
              <a:t>.?</a:t>
            </a:r>
          </a:p>
          <a:p>
            <a:pPr eaLnBrk="1" hangingPunct="1">
              <a:spcBef>
                <a:spcPct val="50000"/>
              </a:spcBef>
            </a:pP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1-Jesús </a:t>
            </a:r>
            <a:r>
              <a:rPr lang="es-ES" u="sng" dirty="0" smtClean="0">
                <a:solidFill>
                  <a:srgbClr val="FFFFFF"/>
                </a:solidFill>
                <a:latin typeface="Tahoma" pitchFamily="34" charset="0"/>
              </a:rPr>
              <a:t>ora</a:t>
            </a: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2-Mientras ora, baja el </a:t>
            </a:r>
            <a:r>
              <a:rPr lang="es-ES" u="sng" dirty="0" smtClean="0">
                <a:solidFill>
                  <a:srgbClr val="FFFFFF"/>
                </a:solidFill>
                <a:latin typeface="Tahoma" pitchFamily="34" charset="0"/>
              </a:rPr>
              <a:t>Espíritu Santo</a:t>
            </a: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, para que comience su ministerio.</a:t>
            </a:r>
          </a:p>
          <a:p>
            <a:pPr eaLnBrk="1" hangingPunct="1">
              <a:spcBef>
                <a:spcPct val="50000"/>
              </a:spcBef>
            </a:pP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3-Se oye una </a:t>
            </a:r>
            <a:r>
              <a:rPr lang="es-ES" u="sng" dirty="0" smtClean="0">
                <a:solidFill>
                  <a:srgbClr val="FFFFFF"/>
                </a:solidFill>
                <a:latin typeface="Tahoma" pitchFamily="34" charset="0"/>
              </a:rPr>
              <a:t>voz</a:t>
            </a: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: “</a:t>
            </a:r>
            <a:r>
              <a:rPr lang="es-ES" i="1" dirty="0" smtClean="0">
                <a:solidFill>
                  <a:srgbClr val="FFFFFF"/>
                </a:solidFill>
                <a:latin typeface="Tahoma" pitchFamily="34" charset="0"/>
              </a:rPr>
              <a:t>Tú eres mi Hijo amado, el predilecto</a:t>
            </a: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462050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11163"/>
            <a:ext cx="9144000" cy="347787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A los pocos días de este bautismo, </a:t>
            </a:r>
            <a:r>
              <a:rPr lang="es-ES" b="1" dirty="0" smtClean="0">
                <a:solidFill>
                  <a:srgbClr val="FFFFFF"/>
                </a:solidFill>
                <a:latin typeface="Tahoma" pitchFamily="34" charset="0"/>
              </a:rPr>
              <a:t>María</a:t>
            </a: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 interviene en las Bodas de Caná </a:t>
            </a:r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para que </a:t>
            </a:r>
            <a:r>
              <a:rPr lang="es-ES" b="1" dirty="0" smtClean="0">
                <a:solidFill>
                  <a:srgbClr val="FFFFFF"/>
                </a:solidFill>
                <a:latin typeface="Tahoma" pitchFamily="34" charset="0"/>
              </a:rPr>
              <a:t>comience Jesús a actuar como Mesías</a:t>
            </a:r>
            <a:r>
              <a:rPr lang="es-ES" dirty="0" smtClean="0">
                <a:solidFill>
                  <a:srgbClr val="FFFFFF"/>
                </a:solidFill>
                <a:latin typeface="Tahom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757081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179388" y="1341438"/>
            <a:ext cx="8713787" cy="5111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 sz="28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03428" name="2 CuadroTexto"/>
          <p:cNvSpPr txBox="1">
            <a:spLocks noChangeArrowheads="1"/>
          </p:cNvSpPr>
          <p:nvPr/>
        </p:nvSpPr>
        <p:spPr bwMode="auto">
          <a:xfrm>
            <a:off x="0" y="333375"/>
            <a:ext cx="88931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RESUMEN del MENSAJE de NAVIDAD</a:t>
            </a:r>
            <a:endParaRPr lang="es-E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3429" name="7 CuadroTexto"/>
          <p:cNvSpPr txBox="1">
            <a:spLocks noChangeArrowheads="1"/>
          </p:cNvSpPr>
          <p:nvPr/>
        </p:nvSpPr>
        <p:spPr bwMode="auto">
          <a:xfrm>
            <a:off x="323850" y="1412875"/>
            <a:ext cx="8569325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30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Jesús VIVO se ha manifestado en Belén:</a:t>
            </a:r>
            <a:br>
              <a:rPr lang="es-ES" sz="30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30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1- Como HIJOS, caminemos en la Luz de Dios</a:t>
            </a:r>
          </a:p>
          <a:p>
            <a:pPr>
              <a:defRPr/>
            </a:pPr>
            <a:r>
              <a:rPr lang="es-ES" sz="30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ES" sz="25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Los que aman, viven en la Luz del Hijo (que ha</a:t>
            </a:r>
            <a:br>
              <a:rPr lang="es-ES" sz="25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5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nacido) y son ungidos por el Espíritu.</a:t>
            </a:r>
          </a:p>
          <a:p>
            <a:pPr>
              <a:defRPr/>
            </a:pPr>
            <a:r>
              <a:rPr lang="es-ES" sz="30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 Como HIJOS, amémonos mutuamente.</a:t>
            </a:r>
          </a:p>
          <a:p>
            <a:pPr>
              <a:defRPr/>
            </a:pPr>
            <a:r>
              <a:rPr lang="es-ES" sz="25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- Nosotros pasamos de muerte a vida, cuando</a:t>
            </a:r>
            <a:br>
              <a:rPr lang="es-ES" sz="25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5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amamos a los hermanos.</a:t>
            </a:r>
            <a:br>
              <a:rPr lang="es-ES" sz="25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5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s-ES" sz="30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Como HIJOS, nos amamos porque Dios es</a:t>
            </a:r>
            <a:br>
              <a:rPr lang="es-ES" sz="30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30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AMOR.</a:t>
            </a:r>
          </a:p>
          <a:p>
            <a:pPr>
              <a:defRPr/>
            </a:pPr>
            <a:r>
              <a:rPr lang="es-ES" sz="30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ES" sz="25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Viendo cómo Dios se ha adelantado a amarnos, </a:t>
            </a:r>
            <a:br>
              <a:rPr lang="es-ES" sz="25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500" b="1" dirty="0">
                <a:ln w="12700">
                  <a:noFill/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también nosotros nos hemos de amar (1 Juan).</a:t>
            </a:r>
            <a:endParaRPr lang="es-ES" sz="2600" b="1" dirty="0">
              <a:ln w="12700">
                <a:noFill/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455613" y="476251"/>
            <a:ext cx="7429500" cy="5596467"/>
          </a:xfrm>
          <a:prstGeom prst="rect">
            <a:avLst/>
          </a:prstGeom>
          <a:gradFill rotWithShape="0">
            <a:gsLst>
              <a:gs pos="0">
                <a:srgbClr val="DD4B09"/>
              </a:gs>
              <a:gs pos="100000">
                <a:srgbClr val="3A090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800"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455613" y="452967"/>
            <a:ext cx="714375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500" dirty="0" smtClean="0">
                <a:solidFill>
                  <a:schemeClr val="bg1"/>
                </a:solidFill>
                <a:effectLst/>
                <a:latin typeface="Arial Unicode MS" pitchFamily="34" charset="-128"/>
              </a:rPr>
              <a:t>Tú, </a:t>
            </a:r>
            <a:r>
              <a:rPr lang="es-ES" altLang="es-ES" sz="4500" dirty="0">
                <a:solidFill>
                  <a:schemeClr val="bg1"/>
                </a:solidFill>
                <a:effectLst/>
                <a:latin typeface="Arial Unicode MS" pitchFamily="34" charset="-128"/>
              </a:rPr>
              <a:t>Señor, que</a:t>
            </a:r>
            <a:br>
              <a:rPr lang="es-ES" altLang="es-ES" sz="4500" dirty="0">
                <a:solidFill>
                  <a:schemeClr val="bg1"/>
                </a:solidFill>
                <a:effectLst/>
                <a:latin typeface="Arial Unicode MS" pitchFamily="34" charset="-128"/>
              </a:rPr>
            </a:br>
            <a:r>
              <a:rPr lang="es-ES" altLang="es-ES" sz="4500" dirty="0">
                <a:solidFill>
                  <a:schemeClr val="bg1"/>
                </a:solidFill>
                <a:effectLst/>
                <a:latin typeface="Arial Unicode MS" pitchFamily="34" charset="-128"/>
              </a:rPr>
              <a:t>bajando al Jordán nos haces subir hacia el Padre, </a:t>
            </a:r>
            <a:br>
              <a:rPr lang="es-ES" altLang="es-ES" sz="4500" dirty="0">
                <a:solidFill>
                  <a:schemeClr val="bg1"/>
                </a:solidFill>
                <a:effectLst/>
                <a:latin typeface="Arial Unicode MS" pitchFamily="34" charset="-128"/>
              </a:rPr>
            </a:br>
            <a:r>
              <a:rPr lang="es-ES" altLang="es-ES" sz="4500" dirty="0">
                <a:solidFill>
                  <a:schemeClr val="bg1"/>
                </a:solidFill>
                <a:effectLst/>
                <a:latin typeface="Arial Unicode MS" pitchFamily="34" charset="-128"/>
              </a:rPr>
              <a:t>haz que en esta Navidad renovemos el compromiso de vivir como </a:t>
            </a:r>
            <a:endParaRPr lang="es-ES" altLang="es-ES" sz="4500" dirty="0" smtClean="0">
              <a:solidFill>
                <a:schemeClr val="bg1"/>
              </a:solidFill>
              <a:effectLst/>
              <a:latin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500" dirty="0" smtClean="0">
                <a:solidFill>
                  <a:schemeClr val="bg1"/>
                </a:solidFill>
                <a:effectLst/>
                <a:latin typeface="Arial Unicode MS" pitchFamily="34" charset="-128"/>
              </a:rPr>
              <a:t>Hijos y Hermanos.</a:t>
            </a:r>
            <a:endParaRPr lang="es-ES" altLang="es-ES" sz="4500" dirty="0"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grpSp>
        <p:nvGrpSpPr>
          <p:cNvPr id="5" name="9 Grupo"/>
          <p:cNvGrpSpPr>
            <a:grpSpLocks/>
          </p:cNvGrpSpPr>
          <p:nvPr/>
        </p:nvGrpSpPr>
        <p:grpSpPr bwMode="auto">
          <a:xfrm>
            <a:off x="8243889" y="1547284"/>
            <a:ext cx="428625" cy="5291667"/>
            <a:chOff x="3357554" y="523860"/>
            <a:chExt cx="428628" cy="6334140"/>
          </a:xfrm>
        </p:grpSpPr>
        <p:pic>
          <p:nvPicPr>
            <p:cNvPr id="14342" name="Picture 15" descr="ciripas1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088" y="1285860"/>
              <a:ext cx="419094" cy="5572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6 Imagen" descr="FOC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54" y="523860"/>
              <a:ext cx="42862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36572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2B16"/>
            </a:gs>
            <a:gs pos="17999">
              <a:srgbClr val="FEE7F2"/>
            </a:gs>
            <a:gs pos="36000">
              <a:srgbClr val="C28D78"/>
            </a:gs>
            <a:gs pos="61000">
              <a:srgbClr val="FBA97D"/>
            </a:gs>
            <a:gs pos="82001">
              <a:srgbClr val="FBD49C"/>
            </a:gs>
            <a:gs pos="100000">
              <a:srgbClr val="9A251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2 Imagen" descr="paloma_gif_jass_1.gif"/>
          <p:cNvPicPr>
            <a:picLocks noChangeAspect="1"/>
          </p:cNvPicPr>
          <p:nvPr/>
        </p:nvPicPr>
        <p:blipFill>
          <a:blip r:embed="rId3" cstate="print">
            <a:lum bright="-14000" contrast="15000"/>
          </a:blip>
          <a:stretch>
            <a:fillRect/>
          </a:stretch>
        </p:blipFill>
        <p:spPr bwMode="auto">
          <a:xfrm>
            <a:off x="4283968" y="188640"/>
            <a:ext cx="4788024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428396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Señor Dios, Cordero de Dios, Hijo del Padre;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quitas el pecado del mundo,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ten piedad de nosotros;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quitas el pecado del mundo,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atiende nuestra súplica;</a:t>
            </a:r>
          </a:p>
          <a:p>
            <a:pPr algn="ctr" eaLnBrk="0" hangingPunct="0">
              <a:defRPr/>
            </a:pPr>
            <a:r>
              <a:rPr lang="es-ES_tradn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estás sentado a la derecha del Padre, ten piedad de nosotros. </a:t>
            </a:r>
          </a:p>
          <a:p>
            <a:pPr algn="ctr" eaLnBrk="0" hangingPunct="0">
              <a:defRPr/>
            </a:pPr>
            <a:r>
              <a:rPr lang="es-ES_tradn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Porque sólo Tú eres santo, </a:t>
            </a:r>
          </a:p>
          <a:p>
            <a:pPr algn="ctr" eaLnBrk="0" hangingPunct="0">
              <a:defRPr/>
            </a:pPr>
            <a:r>
              <a:rPr lang="es-ES_tradn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sólo Tú, Señor, sólo Tú Altísimo, Jesucristo, con el Espíritu Santo en la gloria de Dios Padre. Amén.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755650" y="549275"/>
            <a:ext cx="7632700" cy="5903913"/>
          </a:xfrm>
          <a:prstGeom prst="rect">
            <a:avLst/>
          </a:prstGeom>
          <a:gradFill rotWithShape="0">
            <a:gsLst>
              <a:gs pos="0">
                <a:srgbClr val="DD4B09"/>
              </a:gs>
              <a:gs pos="100000">
                <a:srgbClr val="3A090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 sz="28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1571625" y="1192213"/>
            <a:ext cx="6048375" cy="4470400"/>
          </a:xfrm>
          <a:prstGeom prst="rect">
            <a:avLst/>
          </a:prstGeom>
          <a:gradFill rotWithShape="1">
            <a:gsLst>
              <a:gs pos="0">
                <a:srgbClr val="DD4B09"/>
              </a:gs>
              <a:gs pos="100000">
                <a:srgbClr val="3A0904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 sz="28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04453" name="1 CuadroTexto"/>
          <p:cNvSpPr txBox="1">
            <a:spLocks noChangeArrowheads="1"/>
          </p:cNvSpPr>
          <p:nvPr/>
        </p:nvSpPr>
        <p:spPr bwMode="auto">
          <a:xfrm>
            <a:off x="1571625" y="1341438"/>
            <a:ext cx="6048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a-ES" sz="1400" b="1" i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ca-ES" sz="1400" b="1" i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</a:b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</a:rPr>
              <a:t>Señor, haz que, mitad humanos y mitad divinos, vivamos plenamente</a:t>
            </a:r>
            <a:b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</a:rPr>
            </a:b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</a:rPr>
              <a:t>tanto el AMOR de hermanos, </a:t>
            </a:r>
          </a:p>
          <a:p>
            <a:pPr algn="ctr" eaLnBrk="0" hangingPunct="0">
              <a:defRPr/>
            </a:pP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</a:rPr>
              <a:t>como el de hijos.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EC35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DEC3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2 Imagen" descr="paloma_gif_jass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5364088" cy="4536504"/>
          </a:xfrm>
          <a:prstGeom prst="rect">
            <a:avLst/>
          </a:prstGeom>
          <a:ln w="88900" cap="sq" cmpd="thickThin">
            <a:solidFill>
              <a:srgbClr val="9E6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5076056" y="0"/>
            <a:ext cx="406794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Creo en Dios PADRE todopoderoso,</a:t>
            </a:r>
          </a:p>
          <a:p>
            <a:pPr algn="ctr" eaLnBrk="0" hangingPunct="0">
              <a:defRPr/>
            </a:pPr>
            <a:r>
              <a:rPr lang="es-ES_tradnl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creador del cielo y de la tierra.</a:t>
            </a:r>
          </a:p>
          <a:p>
            <a:pPr algn="ctr" eaLnBrk="0" hangingPunct="0">
              <a:defRPr/>
            </a:pPr>
            <a:r>
              <a:rPr lang="es-ES_tradnl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Creo en Jesucristo,</a:t>
            </a:r>
          </a:p>
          <a:p>
            <a:pPr algn="ctr" eaLnBrk="0" hangingPunct="0">
              <a:defRPr/>
            </a:pPr>
            <a:r>
              <a:rPr lang="es-ES_tradnl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su único Hijo, nuestro Señor, que  </a:t>
            </a:r>
          </a:p>
          <a:p>
            <a:pPr algn="ctr" eaLnBrk="0" hangingPunct="0">
              <a:defRPr/>
            </a:pPr>
            <a:r>
              <a:rPr lang="es-ES_tradnl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fue concebido por obra </a:t>
            </a:r>
          </a:p>
          <a:p>
            <a:pPr algn="ctr" eaLnBrk="0" hangingPunct="0">
              <a:defRPr/>
            </a:pPr>
            <a:r>
              <a:rPr lang="es-ES_tradnl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y gracia del Espíritu Santo, nació de Santa María Virgen,</a:t>
            </a:r>
          </a:p>
          <a:p>
            <a:pPr algn="ctr" eaLnBrk="0" hangingPunct="0">
              <a:defRPr/>
            </a:pPr>
            <a:r>
              <a:rPr lang="es-ES_tradnl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Padeció bajo el poder de </a:t>
            </a:r>
          </a:p>
          <a:p>
            <a:pPr algn="ctr" eaLnBrk="0" hangingPunct="0">
              <a:defRPr/>
            </a:pPr>
            <a:r>
              <a:rPr lang="es-ES_tradnl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Poncio </a:t>
            </a:r>
            <a:r>
              <a:rPr lang="es-ES_tradnl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Pilato</a:t>
            </a:r>
            <a:r>
              <a:rPr lang="es-ES_tradnl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, fue crucificado,</a:t>
            </a:r>
            <a:endParaRPr lang="es-ES" sz="30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EC35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DEC3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4 Imagen" descr="paloma_gif_jass_1.gif"/>
          <p:cNvPicPr>
            <a:picLocks noChangeAspect="1"/>
          </p:cNvPicPr>
          <p:nvPr/>
        </p:nvPicPr>
        <p:blipFill>
          <a:blip r:embed="rId3" cstate="print">
            <a:lum bright="-18000" contrast="6000"/>
          </a:blip>
          <a:srcRect/>
          <a:stretch>
            <a:fillRect/>
          </a:stretch>
        </p:blipFill>
        <p:spPr bwMode="auto">
          <a:xfrm>
            <a:off x="630084" y="620688"/>
            <a:ext cx="3671880" cy="5259457"/>
          </a:xfrm>
          <a:prstGeom prst="rect">
            <a:avLst/>
          </a:prstGeom>
          <a:ln w="88900" cap="sq" cmpd="thickThin">
            <a:solidFill>
              <a:srgbClr val="9E6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4788024" y="0"/>
            <a:ext cx="4176464" cy="706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s-ES_tradn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</a:t>
            </a: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muerto y sepultado,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  descendió a los infiernos,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  al tercer día resucitó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  de entre los muertos,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  subió a los cielos y está sentado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  a la derecha de Dios Padre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  Todopoderoso.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  Desde allí ha de venir a juzgar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  a vivos y muertos.</a:t>
            </a:r>
          </a:p>
          <a:p>
            <a:pPr algn="ctr">
              <a:defRPr/>
            </a:pP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0070C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2 Imagen" descr="paloma_gif_jass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84" y="818652"/>
            <a:ext cx="3761892" cy="5388386"/>
          </a:xfrm>
          <a:prstGeom prst="rect">
            <a:avLst/>
          </a:prstGeom>
          <a:ln w="88900" cap="sq" cmpd="thickThin">
            <a:solidFill>
              <a:srgbClr val="9E6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4788024" y="0"/>
            <a:ext cx="417646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Creo en el Espíritu Santo,</a:t>
            </a:r>
          </a:p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la Santa Iglesia católica,</a:t>
            </a:r>
          </a:p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la comunión de los santos,</a:t>
            </a:r>
          </a:p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el perdón de los pecados,</a:t>
            </a:r>
          </a:p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la resurrección de la carne</a:t>
            </a:r>
          </a:p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y la vida eterna.</a:t>
            </a:r>
          </a:p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Amén.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u-ES" sz="36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762000"/>
          <a:ext cx="9144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iapositiva" r:id="rId3" imgW="4524375" imgH="3392488" progId="PowerPoint.Slide.8">
                  <p:embed/>
                </p:oleObj>
              </mc:Choice>
              <mc:Fallback>
                <p:oleObj name="Diapositiva" r:id="rId3" imgW="4524375" imgH="3392488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00" t="10001"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91440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048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>
                <a:solidFill>
                  <a:schemeClr val="bg1"/>
                </a:solidFill>
              </a:rPr>
              <a:t>  LITURGIA DE LA EUCARISTÍA</a:t>
            </a:r>
            <a:endParaRPr lang="eu-ES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chemeClr val="bg1"/>
            </a:gs>
            <a:gs pos="50000">
              <a:schemeClr val="bg1"/>
            </a:gs>
            <a:gs pos="50000">
              <a:srgbClr val="92D050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4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333300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Créditos:</a:t>
            </a:r>
          </a:p>
          <a:p>
            <a:pPr algn="ctr" eaLnBrk="0" hangingPunct="0">
              <a:defRPr/>
            </a:pPr>
            <a:r>
              <a:rPr lang="es-ES_tradnl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333300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José Martínez de Toda, S.J.</a:t>
            </a:r>
          </a:p>
          <a:p>
            <a:pPr algn="ctr" eaLnBrk="0" hangingPunct="0">
              <a:defRPr/>
            </a:pPr>
            <a:r>
              <a:rPr lang="es-ES_tradnl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333300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(martodaj@gmail.com)</a:t>
            </a:r>
          </a:p>
          <a:p>
            <a:pPr algn="ctr" eaLnBrk="0" hangingPunct="0">
              <a:defRPr/>
            </a:pPr>
            <a:r>
              <a:rPr lang="es-ES_tradnl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333300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Román Mendoza</a:t>
            </a:r>
          </a:p>
          <a:p>
            <a:pPr algn="ctr" eaLnBrk="0" hangingPunct="0">
              <a:defRPr/>
            </a:pPr>
            <a:r>
              <a:rPr lang="es-ES_tradnl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333300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(romanmp59@hotmail.com)</a:t>
            </a:r>
          </a:p>
          <a:p>
            <a:pPr algn="ctr" eaLnBrk="0" hangingPunct="0">
              <a:defRPr/>
            </a:pPr>
            <a:endParaRPr lang="es-V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333300"/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  <a:p>
            <a:pPr algn="ctr" eaLnBrk="0" hangingPunct="0">
              <a:defRPr/>
            </a:pPr>
            <a:r>
              <a:rPr lang="es-VE" sz="6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333300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“En todo amar y servir”</a:t>
            </a:r>
            <a:endParaRPr lang="es-ES_tradnl" sz="6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333300"/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1905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E69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28D78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C28D7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26" descr="bibl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41675" y="198438"/>
            <a:ext cx="5722938" cy="647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0755" name="Text Box 1027"/>
          <p:cNvSpPr txBox="1">
            <a:spLocks noChangeArrowheads="1"/>
          </p:cNvSpPr>
          <p:nvPr/>
        </p:nvSpPr>
        <p:spPr bwMode="auto">
          <a:xfrm>
            <a:off x="323528" y="1412776"/>
            <a:ext cx="2771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EC3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Liturgia </a:t>
            </a:r>
          </a:p>
          <a:p>
            <a:pPr algn="ctr">
              <a:defRPr/>
            </a:pPr>
            <a:endParaRPr lang="es-ES" sz="5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EC3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s-ES" sz="5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EC3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de la </a:t>
            </a:r>
          </a:p>
          <a:p>
            <a:pPr algn="ctr">
              <a:defRPr/>
            </a:pPr>
            <a:endParaRPr lang="es-ES" sz="5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EC3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s-ES" sz="5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EC3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Palabra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0"/>
            <a:ext cx="84582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Procesión de la Biblia</a:t>
            </a:r>
          </a:p>
          <a:p>
            <a:pPr algn="ctr" eaLnBrk="0" hangingPunct="0">
              <a:defRPr/>
            </a:pPr>
            <a:endParaRPr lang="es-ES_tradnl" sz="6600" b="1" dirty="0">
              <a:ln w="28575"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101600">
                  <a:schemeClr val="tx2">
                    <a:lumMod val="65000"/>
                    <a:lumOff val="35000"/>
                    <a:alpha val="60000"/>
                  </a:schemeClr>
                </a:glo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s-ES_tradnl" sz="66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cs typeface="Arial" charset="0"/>
              </a:rPr>
              <a:t>Tu Palabra me da vida,</a:t>
            </a:r>
          </a:p>
          <a:p>
            <a:pPr algn="ctr" eaLnBrk="0" hangingPunct="0">
              <a:defRPr/>
            </a:pPr>
            <a:r>
              <a:rPr lang="es-ES_tradnl" sz="66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cs typeface="Arial" charset="0"/>
              </a:rPr>
              <a:t>Confío en Ti, Señor.</a:t>
            </a:r>
          </a:p>
          <a:p>
            <a:pPr algn="ctr" eaLnBrk="0" hangingPunct="0">
              <a:defRPr/>
            </a:pPr>
            <a:r>
              <a:rPr lang="es-ES_tradnl" sz="66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cs typeface="Arial" charset="0"/>
              </a:rPr>
              <a:t>Tu Palabra es eterna,</a:t>
            </a:r>
          </a:p>
          <a:p>
            <a:pPr algn="ctr" eaLnBrk="0" hangingPunct="0">
              <a:defRPr/>
            </a:pPr>
            <a:r>
              <a:rPr lang="es-ES_tradnl" sz="66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En ella esperaré.</a:t>
            </a:r>
          </a:p>
        </p:txBody>
      </p:sp>
      <p:pic>
        <p:nvPicPr>
          <p:cNvPr id="44035" name="2 Imagen" descr="Bibli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3 Imagen" descr="Bibli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88640"/>
            <a:ext cx="8458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60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Dichoso el que con Vida intachable</a:t>
            </a:r>
          </a:p>
          <a:p>
            <a:pPr algn="ctr" eaLnBrk="0" hangingPunct="0">
              <a:defRPr/>
            </a:pPr>
            <a:r>
              <a:rPr lang="es-ES_tradnl" sz="60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Camina en la ley del Señor</a:t>
            </a:r>
          </a:p>
          <a:p>
            <a:pPr algn="ctr" eaLnBrk="0" hangingPunct="0">
              <a:defRPr/>
            </a:pPr>
            <a:r>
              <a:rPr lang="es-ES_tradnl" sz="60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Dichoso el que guardando </a:t>
            </a:r>
          </a:p>
          <a:p>
            <a:pPr algn="ctr" eaLnBrk="0" hangingPunct="0">
              <a:defRPr/>
            </a:pPr>
            <a:r>
              <a:rPr lang="es-ES_tradnl" sz="60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Sus preceptos</a:t>
            </a:r>
          </a:p>
          <a:p>
            <a:pPr algn="ctr" eaLnBrk="0" hangingPunct="0">
              <a:defRPr/>
            </a:pPr>
            <a:r>
              <a:rPr lang="es-ES_tradnl" sz="60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Lo busca de todo corazón</a:t>
            </a:r>
          </a:p>
          <a:p>
            <a:pPr algn="ctr" eaLnBrk="0" hangingPunct="0">
              <a:defRPr/>
            </a:pPr>
            <a:endParaRPr lang="es-ES_tradnl" sz="6000" b="1" dirty="0">
              <a:ln w="28575"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101600">
                  <a:schemeClr val="tx2">
                    <a:lumMod val="65000"/>
                    <a:lumOff val="35000"/>
                    <a:alpha val="60000"/>
                  </a:schemeClr>
                </a:glow>
              </a:effectLst>
              <a:latin typeface="Arial Narrow" pitchFamily="34" charset="0"/>
              <a:cs typeface="Arial" charset="0"/>
            </a:endParaRPr>
          </a:p>
        </p:txBody>
      </p:sp>
      <p:pic>
        <p:nvPicPr>
          <p:cNvPr id="45059" name="2 Imagen" descr="Bibli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3 Imagen" descr="Bibli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s-ES_tradnl" sz="4400" b="1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27584" y="836712"/>
            <a:ext cx="7253073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6600" b="1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Tu Palabra me da vida,</a:t>
            </a:r>
          </a:p>
          <a:p>
            <a:pPr algn="ctr" eaLnBrk="0" hangingPunct="0">
              <a:defRPr/>
            </a:pPr>
            <a:r>
              <a:rPr lang="es-ES_tradnl" sz="6600" b="1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Confío en Ti, Señor.</a:t>
            </a:r>
          </a:p>
          <a:p>
            <a:pPr algn="ctr" eaLnBrk="0" hangingPunct="0">
              <a:defRPr/>
            </a:pPr>
            <a:r>
              <a:rPr lang="es-ES_tradnl" sz="6600" b="1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Tu Palabra es eterna,</a:t>
            </a:r>
          </a:p>
          <a:p>
            <a:pPr algn="ctr" eaLnBrk="0" hangingPunct="0">
              <a:defRPr/>
            </a:pPr>
            <a:r>
              <a:rPr lang="es-ES_tradnl" sz="6600" b="1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En ella esperaré.</a:t>
            </a:r>
            <a:endParaRPr lang="es-VE" sz="6600" b="1" dirty="0">
              <a:ln w="28575"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195736" y="5661248"/>
            <a:ext cx="5040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4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Río Jordán - Mapa</a:t>
            </a:r>
          </a:p>
        </p:txBody>
      </p:sp>
      <p:pic>
        <p:nvPicPr>
          <p:cNvPr id="77827" name="Picture 2" descr="E:\1 Respaldo 23 sept 10\Imágenes para CPAL\Rio Jordán Mapa.png"/>
          <p:cNvPicPr>
            <a:picLocks noChangeAspect="1" noChangeArrowheads="1"/>
          </p:cNvPicPr>
          <p:nvPr/>
        </p:nvPicPr>
        <p:blipFill>
          <a:blip r:embed="rId3" cstate="print"/>
          <a:srcRect b="8695"/>
          <a:stretch>
            <a:fillRect/>
          </a:stretch>
        </p:blipFill>
        <p:spPr bwMode="auto">
          <a:xfrm>
            <a:off x="1331913" y="476250"/>
            <a:ext cx="6696075" cy="5014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 7 Bautismo 13 enero 13 PPT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L BAUTISMO DEl SEÑOR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L BAUTISMO DEl SEÑOR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om Ordinario 1-B BautismodelSeñor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6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6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Dom 7 Bautismo 13 enero 13 PPT</Template>
  <TotalTime>108</TotalTime>
  <Words>857</Words>
  <Application>Microsoft Office PowerPoint</Application>
  <PresentationFormat>Presentación en pantalla (4:3)</PresentationFormat>
  <Paragraphs>265</Paragraphs>
  <Slides>45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8" baseType="lpstr">
      <vt:lpstr>Dom 7 Bautismo 13 enero 13 PPT</vt:lpstr>
      <vt:lpstr>Default Design</vt:lpstr>
      <vt:lpstr>EL BAUTISMO DEl SEÑOR</vt:lpstr>
      <vt:lpstr>4_EL BAUTISMO DEl SEÑOR</vt:lpstr>
      <vt:lpstr>2_PLANTILLA</vt:lpstr>
      <vt:lpstr>1_Diseño predeterminado</vt:lpstr>
      <vt:lpstr>3_Diseño predeterminado</vt:lpstr>
      <vt:lpstr>Dom Ordinario 1-B BautismodelSeñor</vt:lpstr>
      <vt:lpstr>6_PLANTILLA</vt:lpstr>
      <vt:lpstr>7_PLANTILLA</vt:lpstr>
      <vt:lpstr>8_PLANTILLA</vt:lpstr>
      <vt:lpstr>1_Default Design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13</cp:revision>
  <dcterms:created xsi:type="dcterms:W3CDTF">2013-12-31T01:14:17Z</dcterms:created>
  <dcterms:modified xsi:type="dcterms:W3CDTF">2015-01-04T21:50:13Z</dcterms:modified>
</cp:coreProperties>
</file>