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71" r:id="rId3"/>
  </p:sldMasterIdLst>
  <p:notesMasterIdLst>
    <p:notesMasterId r:id="rId17"/>
  </p:notesMasterIdLst>
  <p:sldIdLst>
    <p:sldId id="256" r:id="rId4"/>
    <p:sldId id="257" r:id="rId5"/>
    <p:sldId id="264" r:id="rId6"/>
    <p:sldId id="262" r:id="rId7"/>
    <p:sldId id="265" r:id="rId8"/>
    <p:sldId id="269" r:id="rId9"/>
    <p:sldId id="271" r:id="rId10"/>
    <p:sldId id="272" r:id="rId11"/>
    <p:sldId id="266" r:id="rId12"/>
    <p:sldId id="259" r:id="rId13"/>
    <p:sldId id="261" r:id="rId14"/>
    <p:sldId id="267" r:id="rId15"/>
    <p:sldId id="273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4733"/>
    <a:srgbClr val="6D7252"/>
    <a:srgbClr val="43290D"/>
    <a:srgbClr val="FDFAD3"/>
    <a:srgbClr val="FFFF99"/>
    <a:srgbClr val="FFFFCC"/>
    <a:srgbClr val="FBEDC9"/>
    <a:srgbClr val="34200A"/>
    <a:srgbClr val="2249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9822" autoAdjust="0"/>
  </p:normalViewPr>
  <p:slideViewPr>
    <p:cSldViewPr>
      <p:cViewPr>
        <p:scale>
          <a:sx n="50" d="100"/>
          <a:sy n="50" d="100"/>
        </p:scale>
        <p:origin x="-189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C6F6C2-D473-40FD-A5C4-9795DC6818D0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E6C0E1-124D-481A-B342-E2F49DE4E5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3358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65569A-BA2C-4980-A9FF-D75545BAEDA1}" type="slidenum">
              <a:rPr lang="es-ES" smtClean="0"/>
              <a:pPr eaLnBrk="1" hangingPunct="1"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6C0E1-124D-481A-B342-E2F49DE4E5D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199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A99B-A45D-4AF3-9099-E0656C802460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EE67-DAE4-4959-A107-62B14C5FBB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607035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AAC2-C720-43CF-AE5E-65DD3B88AF03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1B4D-77E2-4F22-AA80-EC74DF2E13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199359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DE45-A79E-4CA7-B3C7-E399E82FC268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6EFD-470E-4809-8A35-B42B8A08D4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9291152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DD6E-6AEF-44C8-8917-CC0A54A2F357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A956B-894C-4C8D-AC11-A17A96DA21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7459269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BE90-4B9E-46AD-A113-E8E99F92259A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1146-F9FF-4AA5-BA48-5D4C1CCE18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8421852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846A-FDA5-48D1-802E-258F775A8CC5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D6B3-FE06-4E22-87C4-B546D2E83B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4511444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874C-D7DE-4DF0-B0DD-D15761905534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AFCE-BD93-4F80-BCA3-ECC01A2B09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6135908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61F0-7407-4765-97FE-238BA0941901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66A3-0E07-4988-B7B4-CF344F2C1D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5962596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7242-A1B3-4AA1-8DB4-0966AA80598E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320B-7E16-4691-8FB4-31082F7D19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6133128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C098-B17A-43F9-BACF-9F19EE381C04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A8E4-F36C-4292-A243-D069E97E72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1261761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5DD0-97CC-4F7E-9D2A-29C98E7053D2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9500-08A4-4EDA-AD32-6ED5088356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287389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98764-043F-4E42-989B-2888FD0FF6F8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26E4-58C9-4812-80E9-B404B1471C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9171420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3243-611B-4B26-A174-2EDA5357B192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8798-119A-4A45-A3A5-2A878A1505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5886868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57EF6-AB06-4183-AB3E-8F0F185498BB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21D6-E1E7-4852-B87D-180AB20916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8842587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153C-4440-4864-B4C7-C270E10FB540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FAAF-1CD8-434F-AD85-DF485AAD4C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6854941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7845-C4F0-4EB6-B27F-348682755D6B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F429-0E53-4CEC-94DA-23C6F9099B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0952174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7BB2-7594-4B42-BE8F-B4FA770B6F49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DA30-E662-42CF-9A61-7A38A0904C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01744806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E291-60C7-49CF-8C86-04F7605124F0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DA9E-C5A8-4D5A-BD49-9ED5C1DDD0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8982589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3771-4A3B-427B-A27A-15E115A32F76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3D47-E10D-4D3B-A9BE-7BCDD8F7D9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6692320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D402-2C3D-45D2-B681-F2211547618F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E1E9-12E8-4133-B803-93C5965285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19765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DFFC-1D90-4C22-B311-72268A905BC7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EB00-B92D-4FAC-8C9C-2AF8F148D9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2343462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08E9-A2EE-40E2-9963-04649F05DD29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4F3C-93D8-4260-9CD5-BFD8AB532C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475399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8FCE-55F4-43CD-924D-70711D3501E2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5714-2404-46BB-8521-97F97584B5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7026838"/>
      </p:ext>
    </p:extLst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B76D-E0E9-4D93-A99C-707AAE13C588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0D3F-BBD0-4037-B849-8E65808EC6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9164778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242E-7542-42C8-8555-4CC8624B865F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2180-0878-4FDD-861F-8C1C18743B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3264105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1B8B-F3B4-43B4-9E96-33960B51B156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76E3-1E95-4AB9-970E-C4202DFBF0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36295397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2993-EF8A-4FB6-A643-4BA265EE64A7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1820-930B-4FAE-BB60-06B11326C1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016037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6CED2-5C45-4BDD-BCC9-8AD359F7850C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1792-03DE-4B26-88F3-5C2CE3C3C0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3700061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3CB4-414C-4FEA-B53B-79F34136F556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8C0B-5EA5-4150-AA1B-7319E21181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045845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37C0-B7B7-40A2-8016-806CDFAD102E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66FD-0996-4D5F-8A53-1AC31F8997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154511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525F-4974-4617-B521-32F6ECFB04F0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46F0-95DD-4FFF-A648-FB84599267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0389266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F88D-6517-4EB5-BF40-391F47B05F3E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52C39-593F-4F5E-9DCD-ED98575035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279860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6AF7-E19E-407A-8B7A-69D559A6B899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2ED5-E913-4A4F-B53A-67E1C87AC5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0509162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740105-D45E-4686-9711-D765B876DDFA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2DB7D0-4E02-4624-9303-E79EBC657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0C289-73D7-4353-BE4E-1C2726A346FE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C106F5-7180-4C18-BC87-D851577F4A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3B62F-D4EE-481D-B7AF-1509CFC423C8}" type="datetimeFigureOut">
              <a:rPr lang="es-ES"/>
              <a:pPr>
                <a:defRPr/>
              </a:pPr>
              <a:t>06/02/2017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ADC49-AAEF-4C0C-B799-09C64ADA15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401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DC9">
            <a:alpha val="6470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Users\ANTONIA\Desktop\6º+D.+T.O.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3576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10 Rectángulo"/>
          <p:cNvSpPr>
            <a:spLocks noChangeArrowheads="1"/>
          </p:cNvSpPr>
          <p:nvPr/>
        </p:nvSpPr>
        <p:spPr bwMode="auto">
          <a:xfrm>
            <a:off x="4432300" y="2717800"/>
            <a:ext cx="428625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800" b="1">
                <a:latin typeface="Times New Roman" pitchFamily="18" charset="0"/>
                <a:cs typeface="Times New Roman" pitchFamily="18" charset="0"/>
              </a:rPr>
              <a:t>No penséis que he venido </a:t>
            </a:r>
          </a:p>
          <a:p>
            <a:pPr algn="ctr"/>
            <a:r>
              <a:rPr lang="es-ES" sz="2800" b="1">
                <a:latin typeface="Times New Roman" pitchFamily="18" charset="0"/>
                <a:cs typeface="Times New Roman" pitchFamily="18" charset="0"/>
              </a:rPr>
              <a:t>a abolir la Ley y los Profetas.</a:t>
            </a:r>
          </a:p>
          <a:p>
            <a:pPr algn="ctr"/>
            <a:r>
              <a:rPr lang="es-ES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s-ES" sz="2800" b="1">
                <a:latin typeface="Times New Roman" pitchFamily="18" charset="0"/>
                <a:cs typeface="Times New Roman" pitchFamily="18" charset="0"/>
              </a:rPr>
              <a:t>No he venido a abolir, </a:t>
            </a:r>
          </a:p>
          <a:p>
            <a:pPr algn="ctr"/>
            <a:r>
              <a:rPr lang="es-ES" sz="2800" b="1">
                <a:latin typeface="Times New Roman" pitchFamily="18" charset="0"/>
                <a:cs typeface="Times New Roman" pitchFamily="18" charset="0"/>
              </a:rPr>
              <a:t>sino a dar cumplimiento. </a:t>
            </a:r>
          </a:p>
          <a:p>
            <a:pPr algn="ctr"/>
            <a:endParaRPr lang="es-E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arco"/>
          <p:cNvSpPr/>
          <p:nvPr/>
        </p:nvSpPr>
        <p:spPr>
          <a:xfrm>
            <a:off x="0" y="33957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-6350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 bwMode="auto">
          <a:xfrm>
            <a:off x="1817148" y="420761"/>
            <a:ext cx="5812432" cy="492443"/>
          </a:xfrm>
          <a:prstGeom prst="rect">
            <a:avLst/>
          </a:prstGeom>
          <a:gradFill>
            <a:gsLst>
              <a:gs pos="0">
                <a:srgbClr val="BAA784"/>
              </a:gs>
              <a:gs pos="80000">
                <a:srgbClr val="CEC08C"/>
              </a:gs>
              <a:gs pos="100000">
                <a:srgbClr val="64366C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6º Domingo Tiempo Ordinario- Ciclo A</a:t>
            </a:r>
          </a:p>
        </p:txBody>
      </p:sp>
    </p:spTree>
  </p:cSld>
  <p:clrMapOvr>
    <a:masterClrMapping/>
  </p:clrMapOvr>
  <p:transition spd="slow">
    <p:split orient="vert"/>
    <p:sndAc>
      <p:stSnd loop="1">
        <p:snd r:embed="rId3" name="Enya Fairytal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667">
              <a:schemeClr val="bg2">
                <a:lumMod val="25000"/>
              </a:schemeClr>
            </a:gs>
            <a:gs pos="57000">
              <a:schemeClr val="tx1"/>
            </a:gs>
            <a:gs pos="78000">
              <a:schemeClr val="bg1"/>
            </a:gs>
            <a:gs pos="65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-media-cache-ak0.pinimg.com/564x/19/45/bc/1945bc9adb62f8ce4799530cc529b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467"/>
            <a:ext cx="4075339" cy="609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-24408" y="21332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Marco"/>
          <p:cNvSpPr/>
          <p:nvPr/>
        </p:nvSpPr>
        <p:spPr>
          <a:xfrm>
            <a:off x="0" y="2091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20209" y="4221088"/>
            <a:ext cx="43717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effectLst/>
                <a:latin typeface="Times"/>
                <a:ea typeface="Times"/>
                <a:cs typeface="Times New Roman"/>
              </a:rPr>
              <a:t>Con ello reafirmamos nuestra sed de autonomía.</a:t>
            </a:r>
          </a:p>
          <a:p>
            <a:pPr algn="ctr"/>
            <a:endParaRPr lang="es-ES_tradnl" sz="1400" b="1" dirty="0">
              <a:latin typeface="Times"/>
              <a:ea typeface="Times"/>
              <a:cs typeface="Times New Roman"/>
            </a:endParaRPr>
          </a:p>
          <a:p>
            <a:pPr algn="ctr"/>
            <a:r>
              <a:rPr lang="es-ES_tradnl" sz="2800" b="1" dirty="0" smtClean="0">
                <a:effectLst/>
                <a:latin typeface="Times"/>
                <a:ea typeface="Times"/>
                <a:cs typeface="Times New Roman"/>
              </a:rPr>
              <a:t> </a:t>
            </a:r>
            <a:r>
              <a:rPr lang="es-ES_tradnl" sz="2800" b="1" dirty="0">
                <a:latin typeface="Times"/>
                <a:ea typeface="Times"/>
                <a:cs typeface="Times New Roman"/>
              </a:rPr>
              <a:t>D</a:t>
            </a:r>
            <a:r>
              <a:rPr lang="es-ES_tradnl" sz="2800" b="1" dirty="0" smtClean="0">
                <a:effectLst/>
                <a:latin typeface="Times"/>
                <a:ea typeface="Times"/>
                <a:cs typeface="Times New Roman"/>
              </a:rPr>
              <a:t>emostramos actuar “como si Dios no existiera”. </a:t>
            </a:r>
            <a:endParaRPr lang="es-ES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3923928" y="612726"/>
            <a:ext cx="47680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Saltarse uno </a:t>
            </a:r>
            <a:endParaRPr lang="es-ES_tradnl" sz="2800" b="1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"/>
              <a:ea typeface="Times"/>
              <a:cs typeface="Times New Roman"/>
            </a:endParaRPr>
          </a:p>
          <a:p>
            <a:pPr lvl="0" algn="ctr"/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de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los preceptos significa colocar nuestro juicio </a:t>
            </a:r>
            <a:endParaRPr lang="es-ES_tradnl" sz="2800" b="1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"/>
              <a:ea typeface="Times"/>
              <a:cs typeface="Times New Roman"/>
            </a:endParaRPr>
          </a:p>
          <a:p>
            <a:pPr lvl="0" algn="ctr"/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por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encima del juicio de Dios.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E1716"/>
            </a:gs>
            <a:gs pos="35000">
              <a:schemeClr val="bg2">
                <a:lumMod val="50000"/>
              </a:schemeClr>
            </a:gs>
            <a:gs pos="82001">
              <a:srgbClr val="1F0B0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age.slidesharecdn.com/lapinturarealista-110425172217-phpapp02/95/el-siglo-xix-la-pintura-realista-35-728.jpg?cb=13037522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56" y="226790"/>
            <a:ext cx="8964488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77264" y="-6102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4 Rectángulo"/>
          <p:cNvSpPr>
            <a:spLocks noChangeArrowheads="1"/>
          </p:cNvSpPr>
          <p:nvPr/>
        </p:nvSpPr>
        <p:spPr bwMode="auto">
          <a:xfrm>
            <a:off x="434168" y="5571172"/>
            <a:ext cx="8430192" cy="954107"/>
          </a:xfrm>
          <a:prstGeom prst="rect">
            <a:avLst/>
          </a:prstGeom>
          <a:gradFill>
            <a:gsLst>
              <a:gs pos="0">
                <a:srgbClr val="8F4C15">
                  <a:alpha val="58000"/>
                </a:srgbClr>
              </a:gs>
              <a:gs pos="80000">
                <a:srgbClr val="43290D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Con </a:t>
            </a:r>
            <a:r>
              <a:rPr lang="es-ES_tradnl" sz="2800" b="1" dirty="0"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razón dice el Papa Francisco que eso nos </a:t>
            </a:r>
            <a:r>
              <a:rPr lang="es-ES_tradnl" sz="2800" b="1" dirty="0" smtClean="0"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lleva</a:t>
            </a:r>
          </a:p>
          <a:p>
            <a:pPr algn="ctr">
              <a:defRPr/>
            </a:pPr>
            <a:r>
              <a:rPr lang="es-ES_tradnl" sz="2800" b="1" dirty="0" smtClean="0"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 </a:t>
            </a:r>
            <a:r>
              <a:rPr lang="es-ES_tradnl" sz="2800" b="1" dirty="0"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a actuar “como si los demás no existieran”. </a:t>
            </a:r>
            <a:endParaRPr lang="es-ES" sz="27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o"/>
          <p:cNvSpPr/>
          <p:nvPr/>
        </p:nvSpPr>
        <p:spPr>
          <a:xfrm>
            <a:off x="36513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4808" y="18864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Saltarse uno de los preceptos significa también </a:t>
            </a:r>
            <a:endParaRPr lang="es-ES_tradnl" sz="2800" b="1" dirty="0" smtClean="0">
              <a:solidFill>
                <a:prstClr val="white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"/>
              <a:ea typeface="Times"/>
              <a:cs typeface="Times New Roman"/>
            </a:endParaRPr>
          </a:p>
          <a:p>
            <a:pPr algn="ctr"/>
            <a:r>
              <a:rPr lang="es-ES_tradnl" sz="2800" b="1" dirty="0" smtClean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que </a:t>
            </a:r>
            <a:r>
              <a:rPr lang="es-ES_tradnl" sz="28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pretendemos olvidar la dignidad de nuestros hermanos. </a:t>
            </a:r>
            <a:endParaRPr lang="es-E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25000">
              <a:schemeClr val="accent2">
                <a:lumMod val="50000"/>
              </a:schemeClr>
            </a:gs>
            <a:gs pos="100000">
              <a:srgbClr val="4447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525912" y="4293096"/>
            <a:ext cx="83209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Señor Jesús,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ea typeface="Times"/>
                <a:cs typeface="Times New Roman" pitchFamily="18" charset="0"/>
              </a:rPr>
              <a:t>con demasiada frecuencia pensamos </a:t>
            </a:r>
          </a:p>
          <a:p>
            <a:pPr algn="ctr">
              <a:spcAft>
                <a:spcPts val="0"/>
              </a:spcAft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ea typeface="Times"/>
                <a:cs typeface="Times New Roman" pitchFamily="18" charset="0"/>
              </a:rPr>
              <a:t>que los mandatos de Dios nos privan de nuestra libertad. Tú nos enseñas que sólo en el cumplimiento </a:t>
            </a:r>
          </a:p>
          <a:p>
            <a:pPr algn="ctr">
              <a:spcAft>
                <a:spcPts val="0"/>
              </a:spcAft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ea typeface="Times"/>
                <a:cs typeface="Times New Roman" pitchFamily="18" charset="0"/>
              </a:rPr>
              <a:t>de esos mandatos encontraremos nuestra libertad. </a:t>
            </a:r>
          </a:p>
          <a:p>
            <a:pPr algn="ctr">
              <a:spcAft>
                <a:spcPts val="0"/>
              </a:spcAft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ea typeface="Times"/>
                <a:cs typeface="Times New Roman" pitchFamily="18" charset="0"/>
              </a:rPr>
              <a:t>Bendito seas. Amén. </a:t>
            </a:r>
            <a:endParaRPr lang="es-ES" sz="2600" b="1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 New Roman" pitchFamily="18" charset="0"/>
              <a:ea typeface="Times"/>
              <a:cs typeface="Times New Roman" pitchFamily="18" charset="0"/>
            </a:endParaRPr>
          </a:p>
        </p:txBody>
      </p:sp>
      <p:sp>
        <p:nvSpPr>
          <p:cNvPr id="6" name="5 Marco"/>
          <p:cNvSpPr/>
          <p:nvPr/>
        </p:nvSpPr>
        <p:spPr>
          <a:xfrm>
            <a:off x="0" y="-20638"/>
            <a:ext cx="9144000" cy="6858001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chemeClr val="bg2">
                  <a:lumMod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026" name="Picture 2" descr="C:\Users\WoxterZen\Desktop\dios-padre-fon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48"/>
          <a:stretch/>
        </p:blipFill>
        <p:spPr bwMode="auto">
          <a:xfrm>
            <a:off x="545706" y="487338"/>
            <a:ext cx="8130750" cy="38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46D38"/>
            </a:gs>
            <a:gs pos="21001">
              <a:srgbClr val="946D38"/>
            </a:gs>
            <a:gs pos="28000">
              <a:srgbClr val="BD922A"/>
            </a:gs>
            <a:gs pos="48000">
              <a:srgbClr val="1E1C11"/>
            </a:gs>
            <a:gs pos="82001">
              <a:srgbClr val="1F0B0B"/>
            </a:gs>
            <a:gs pos="100000">
              <a:srgbClr val="1F0B0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419475" y="5373688"/>
            <a:ext cx="4537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20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José Román Flecha Andrés</a:t>
            </a:r>
          </a:p>
          <a:p>
            <a:r>
              <a:rPr lang="es-ES" altLang="es-ES" sz="12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Texto: EL CÁNTARO,  Ciclo A –</a:t>
            </a:r>
            <a:r>
              <a:rPr lang="es-ES" altLang="es-ES" sz="11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Editorial  Monte Carmelo 2016</a:t>
            </a:r>
            <a:endParaRPr lang="es-ES" altLang="es-ES" b="1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altLang="es-ES" sz="140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Presentación:  </a:t>
            </a:r>
            <a:r>
              <a:rPr lang="es-ES" altLang="es-ES" sz="17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Antonia Castro Panero</a:t>
            </a:r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1979613" y="404813"/>
            <a:ext cx="5472112" cy="4464050"/>
          </a:xfrm>
          <a:custGeom>
            <a:avLst/>
            <a:gdLst>
              <a:gd name="T0" fmla="*/ 2147483647 w 4143375"/>
              <a:gd name="T1" fmla="*/ 0 h 6143625"/>
              <a:gd name="T2" fmla="*/ 0 w 4143375"/>
              <a:gd name="T3" fmla="*/ 18 h 6143625"/>
              <a:gd name="T4" fmla="*/ 2147483647 w 4143375"/>
              <a:gd name="T5" fmla="*/ 36 h 6143625"/>
              <a:gd name="T6" fmla="*/ 2147483647 w 4143375"/>
              <a:gd name="T7" fmla="*/ 18 h 61436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17922 w 4143375"/>
              <a:gd name="T13" fmla="*/ 517922 h 6143625"/>
              <a:gd name="T14" fmla="*/ 3625453 w 4143375"/>
              <a:gd name="T15" fmla="*/ 5625700 h 6143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43375" h="6143625">
                <a:moveTo>
                  <a:pt x="0" y="0"/>
                </a:moveTo>
                <a:lnTo>
                  <a:pt x="4143375" y="0"/>
                </a:lnTo>
                <a:lnTo>
                  <a:pt x="4143375" y="6143625"/>
                </a:lnTo>
                <a:lnTo>
                  <a:pt x="0" y="6143625"/>
                </a:lnTo>
                <a:lnTo>
                  <a:pt x="0" y="0"/>
                </a:lnTo>
                <a:close/>
                <a:moveTo>
                  <a:pt x="517922" y="517922"/>
                </a:moveTo>
                <a:lnTo>
                  <a:pt x="517922" y="5625703"/>
                </a:lnTo>
                <a:lnTo>
                  <a:pt x="3625453" y="5625703"/>
                </a:lnTo>
                <a:lnTo>
                  <a:pt x="3625453" y="517922"/>
                </a:lnTo>
                <a:lnTo>
                  <a:pt x="517922" y="517922"/>
                </a:lnTo>
                <a:close/>
              </a:path>
            </a:pathLst>
          </a:custGeom>
          <a:gradFill rotWithShape="0">
            <a:gsLst>
              <a:gs pos="0">
                <a:srgbClr val="3A1D00"/>
              </a:gs>
              <a:gs pos="81000">
                <a:srgbClr val="3A1D00"/>
              </a:gs>
              <a:gs pos="91000">
                <a:srgbClr val="1F0B0B"/>
              </a:gs>
              <a:gs pos="100000">
                <a:schemeClr val="bg2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chemeClr val="bg2">
                  <a:lumMod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5365" name="Picture 7" descr="http://4.bp.blogspot.com/_kfjAyTgq98U/TAGAEGIQlsI/AAAAAAAAABc/cdGnfj9pr08/s1600/San+Mat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20713"/>
            <a:ext cx="50403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93587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0000">
              <a:schemeClr val="bg2">
                <a:lumMod val="25000"/>
              </a:schemeClr>
            </a:gs>
            <a:gs pos="50000">
              <a:schemeClr val="bg2">
                <a:lumMod val="50000"/>
              </a:schemeClr>
            </a:gs>
            <a:gs pos="72000">
              <a:srgbClr val="FDFAD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9 Rectángulo"/>
          <p:cNvSpPr>
            <a:spLocks noChangeArrowheads="1"/>
          </p:cNvSpPr>
          <p:nvPr/>
        </p:nvSpPr>
        <p:spPr bwMode="auto">
          <a:xfrm>
            <a:off x="500063" y="4857750"/>
            <a:ext cx="82581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800" b="1">
                <a:latin typeface="Times New Roman" pitchFamily="18" charset="0"/>
                <a:cs typeface="Times New Roman" pitchFamily="18" charset="0"/>
              </a:rPr>
              <a:t>El que observe  uno de estos mandamientos </a:t>
            </a:r>
          </a:p>
          <a:p>
            <a:pPr algn="ctr"/>
            <a:r>
              <a:rPr lang="es-ES" sz="2800" b="1">
                <a:latin typeface="Times New Roman" pitchFamily="18" charset="0"/>
                <a:cs typeface="Times New Roman" pitchFamily="18" charset="0"/>
              </a:rPr>
              <a:t>y lo enseñe así a los hombres, será grande </a:t>
            </a:r>
          </a:p>
          <a:p>
            <a:pPr algn="ctr"/>
            <a:r>
              <a:rPr lang="es-ES" sz="2800" b="1">
                <a:latin typeface="Times New Roman" pitchFamily="18" charset="0"/>
                <a:cs typeface="Times New Roman" pitchFamily="18" charset="0"/>
              </a:rPr>
              <a:t>en el Reino de los Cielos.       </a:t>
            </a:r>
            <a:r>
              <a:rPr lang="es-ES" sz="2000" b="1">
                <a:latin typeface="Times New Roman" pitchFamily="18" charset="0"/>
                <a:cs typeface="Times New Roman" pitchFamily="18" charset="0"/>
              </a:rPr>
              <a:t>Mt 5-17-19</a:t>
            </a:r>
          </a:p>
          <a:p>
            <a:pPr algn="r"/>
            <a:r>
              <a:rPr lang="es-ES" sz="2300" b="1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s-ES" sz="1600" b="1">
                <a:latin typeface="Times New Roman" pitchFamily="18" charset="0"/>
                <a:cs typeface="Times New Roman" pitchFamily="18" charset="0"/>
              </a:rPr>
              <a:t>()</a:t>
            </a: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5364" name="Picture 4" descr="C:\Users\ANTONIA\Desktop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3" y="539750"/>
            <a:ext cx="75723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2">
                <a:lumMod val="25000"/>
              </a:schemeClr>
            </a:gs>
            <a:gs pos="95417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6387" name="Picture 4" descr="C:\Users\ANTONIA\Desktop\Sin título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375"/>
            <a:ext cx="4498975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5 Rectángulo"/>
          <p:cNvSpPr>
            <a:spLocks noChangeArrowheads="1"/>
          </p:cNvSpPr>
          <p:nvPr/>
        </p:nvSpPr>
        <p:spPr bwMode="auto">
          <a:xfrm>
            <a:off x="1187450" y="1760538"/>
            <a:ext cx="3643313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>
                <a:latin typeface="Times New Roman" pitchFamily="18" charset="0"/>
                <a:cs typeface="Times New Roman" pitchFamily="18" charset="0"/>
              </a:rPr>
              <a:t>“ Si quieres,</a:t>
            </a:r>
          </a:p>
          <a:p>
            <a:pPr>
              <a:lnSpc>
                <a:spcPct val="150000"/>
              </a:lnSpc>
            </a:pPr>
            <a:r>
              <a:rPr lang="es-ES" sz="2800" b="1">
                <a:latin typeface="Times New Roman" pitchFamily="18" charset="0"/>
                <a:cs typeface="Times New Roman" pitchFamily="18" charset="0"/>
              </a:rPr>
              <a:t> guardarás </a:t>
            </a:r>
          </a:p>
          <a:p>
            <a:pPr>
              <a:lnSpc>
                <a:spcPct val="150000"/>
              </a:lnSpc>
            </a:pPr>
            <a:r>
              <a:rPr lang="es-ES" sz="2800" b="1">
                <a:latin typeface="Times New Roman" pitchFamily="18" charset="0"/>
                <a:cs typeface="Times New Roman" pitchFamily="18" charset="0"/>
              </a:rPr>
              <a:t>sus mandatos, </a:t>
            </a:r>
          </a:p>
          <a:p>
            <a:pPr>
              <a:lnSpc>
                <a:spcPct val="150000"/>
              </a:lnSpc>
            </a:pPr>
            <a:r>
              <a:rPr lang="es-ES" sz="2800" b="1">
                <a:latin typeface="Times New Roman" pitchFamily="18" charset="0"/>
                <a:cs typeface="Times New Roman" pitchFamily="18" charset="0"/>
              </a:rPr>
              <a:t>porque es prudencia </a:t>
            </a:r>
          </a:p>
          <a:p>
            <a:pPr>
              <a:lnSpc>
                <a:spcPct val="150000"/>
              </a:lnSpc>
            </a:pPr>
            <a:r>
              <a:rPr lang="es-ES" sz="2800" b="1">
                <a:latin typeface="Times New Roman" pitchFamily="18" charset="0"/>
                <a:cs typeface="Times New Roman" pitchFamily="18" charset="0"/>
              </a:rPr>
              <a:t>cumplir su voluntad”.</a:t>
            </a:r>
          </a:p>
        </p:txBody>
      </p:sp>
      <p:sp>
        <p:nvSpPr>
          <p:cNvPr id="16389" name="6 Rectángulo"/>
          <p:cNvSpPr>
            <a:spLocks noChangeArrowheads="1"/>
          </p:cNvSpPr>
          <p:nvPr/>
        </p:nvSpPr>
        <p:spPr bwMode="auto">
          <a:xfrm>
            <a:off x="881063" y="652463"/>
            <a:ext cx="338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b="1">
                <a:latin typeface="Times New Roman" pitchFamily="18" charset="0"/>
                <a:cs typeface="Times New Roman" pitchFamily="18" charset="0"/>
              </a:rPr>
              <a:t>El  Eclesiástico nos dice:</a:t>
            </a:r>
          </a:p>
        </p:txBody>
      </p:sp>
      <p:sp>
        <p:nvSpPr>
          <p:cNvPr id="7" name="6 Marco"/>
          <p:cNvSpPr/>
          <p:nvPr/>
        </p:nvSpPr>
        <p:spPr>
          <a:xfrm>
            <a:off x="-22225" y="1588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62438" y="1412875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Los mandamientos </a:t>
            </a:r>
          </a:p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no son órdenes impuestas </a:t>
            </a:r>
          </a:p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por alguien que no conoce nuestra debilidad. </a:t>
            </a:r>
          </a:p>
          <a:p>
            <a:pPr algn="ctr">
              <a:defRPr/>
            </a:pPr>
            <a:endParaRPr lang="es-ES_tradnl" sz="2700" b="1" dirty="0">
              <a:solidFill>
                <a:prstClr val="white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"/>
              <a:ea typeface="Times"/>
              <a:cs typeface="Times New Roman"/>
            </a:endParaRPr>
          </a:p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Responden a la dignidad  </a:t>
            </a:r>
          </a:p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y racionalidad </a:t>
            </a:r>
          </a:p>
          <a:p>
            <a:pPr algn="ctr">
              <a:defRPr/>
            </a:pPr>
            <a:r>
              <a:rPr lang="es-ES_tradnl" sz="27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del ser humano. </a:t>
            </a:r>
            <a:endParaRPr lang="es-ES" sz="2700" b="1" dirty="0">
              <a:solidFill>
                <a:prstClr val="white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ANTONIA\Desktop\LA 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188776"/>
            <a:ext cx="8994775" cy="651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3 Rectángulo"/>
          <p:cNvSpPr>
            <a:spLocks noChangeArrowheads="1"/>
          </p:cNvSpPr>
          <p:nvPr/>
        </p:nvSpPr>
        <p:spPr bwMode="auto">
          <a:xfrm>
            <a:off x="436532" y="4797152"/>
            <a:ext cx="8233679" cy="1384995"/>
          </a:xfrm>
          <a:prstGeom prst="rect">
            <a:avLst/>
          </a:prstGeom>
          <a:gradFill>
            <a:gsLst>
              <a:gs pos="38000">
                <a:srgbClr val="224978">
                  <a:alpha val="61961"/>
                </a:srgb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Pero 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la Iglesia no puede hacer lo que ni Jesús mismo podía. Porque los mandamientos responden a los valores que nos hacen humanos</a:t>
            </a:r>
            <a:r>
              <a:rPr lang="es-ES_tradnl" sz="2800" dirty="0">
                <a:effectLst>
                  <a:outerShdw blurRad="50800" dist="38100" dir="8100000" algn="tr" rotWithShape="0">
                    <a:schemeClr val="bg1"/>
                  </a:outerShdw>
                </a:effectLst>
                <a:latin typeface="Times"/>
                <a:ea typeface="Times"/>
                <a:cs typeface="Times New Roman"/>
              </a:rPr>
              <a:t>. </a:t>
            </a:r>
            <a:endParaRPr lang="es-ES" sz="2800" dirty="0">
              <a:effectLst>
                <a:outerShdw blurRad="50800" dist="38100" dir="8100000" algn="tr" rotWithShape="0">
                  <a:schemeClr val="bg1"/>
                </a:outerShdw>
              </a:effectLst>
              <a:latin typeface="Times"/>
              <a:ea typeface="Times"/>
              <a:cs typeface="Times New Roman"/>
            </a:endParaRPr>
          </a:p>
        </p:txBody>
      </p:sp>
      <p:sp>
        <p:nvSpPr>
          <p:cNvPr id="6" name="5 Marco"/>
          <p:cNvSpPr/>
          <p:nvPr/>
        </p:nvSpPr>
        <p:spPr>
          <a:xfrm>
            <a:off x="-25400" y="-60326"/>
            <a:ext cx="9169400" cy="6918325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Marco"/>
          <p:cNvSpPr/>
          <p:nvPr/>
        </p:nvSpPr>
        <p:spPr>
          <a:xfrm>
            <a:off x="-18628" y="-60325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491673" y="476672"/>
            <a:ext cx="8233679" cy="954107"/>
          </a:xfrm>
          <a:prstGeom prst="rect">
            <a:avLst/>
          </a:prstGeom>
          <a:gradFill>
            <a:gsLst>
              <a:gs pos="38000">
                <a:srgbClr val="224978">
                  <a:alpha val="61961"/>
                </a:srgb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Muchos piden a la Iglesia que se decida a suprimir los mandamientos. </a:t>
            </a:r>
            <a:endParaRPr lang="es-ES" sz="2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"/>
              <a:ea typeface="Times"/>
              <a:cs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2">
                <a:lumMod val="25000"/>
              </a:schemeClr>
            </a:gs>
            <a:gs pos="80000">
              <a:srgbClr val="615C3E"/>
            </a:gs>
            <a:gs pos="98000">
              <a:schemeClr val="bg2">
                <a:lumMod val="75000"/>
              </a:schemeClr>
            </a:gs>
            <a:gs pos="63000">
              <a:schemeClr val="bg2">
                <a:lumMod val="25000"/>
              </a:schemeClr>
            </a:gs>
            <a:gs pos="54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o"/>
          <p:cNvSpPr/>
          <p:nvPr/>
        </p:nvSpPr>
        <p:spPr>
          <a:xfrm>
            <a:off x="-19372" y="0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8435" name="Picture 6" descr="C:\Users\ANTONIA\Desktop\Sin título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7325"/>
            <a:ext cx="41433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92162" y="476672"/>
            <a:ext cx="75596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No basta con no matar, nos dice Jesús.</a:t>
            </a:r>
            <a:r>
              <a:rPr lang="es-ES_tradnl" sz="2800" dirty="0">
                <a:latin typeface="Times"/>
                <a:ea typeface="Times"/>
                <a:cs typeface="Times New Roman"/>
              </a:rPr>
              <a:t> </a:t>
            </a:r>
            <a:endParaRPr lang="es-ES" sz="2800" dirty="0"/>
          </a:p>
        </p:txBody>
      </p:sp>
      <p:sp>
        <p:nvSpPr>
          <p:cNvPr id="3" name="2 Rectángulo"/>
          <p:cNvSpPr/>
          <p:nvPr/>
        </p:nvSpPr>
        <p:spPr>
          <a:xfrm>
            <a:off x="696913" y="3716338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Es preciso acoger </a:t>
            </a:r>
          </a:p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a los hermanos, </a:t>
            </a:r>
          </a:p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sin excluirlos de nuestras relaciones de fraternidad. </a:t>
            </a:r>
            <a:endParaRPr lang="es-ES" sz="2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E1716"/>
            </a:gs>
            <a:gs pos="35000">
              <a:schemeClr val="bg2">
                <a:lumMod val="10000"/>
              </a:schemeClr>
            </a:gs>
            <a:gs pos="82001">
              <a:srgbClr val="1F0B0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o"/>
          <p:cNvSpPr/>
          <p:nvPr/>
        </p:nvSpPr>
        <p:spPr>
          <a:xfrm>
            <a:off x="-32180" y="-17562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rgbClr val="EEECE1">
                  <a:lumMod val="10000"/>
                </a:srgbClr>
              </a:gs>
              <a:gs pos="100000">
                <a:srgbClr val="F79646">
                  <a:lumMod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http://2.bp.blogspot.com/-Lb3HsZ6xbqQ/U84J1lGd3xI/AAAAAAAABSY/TNFs0Qu_EkU/s1600/Cristo+y+la+mujer+adultera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801" y="265871"/>
            <a:ext cx="7490397" cy="53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-17562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chemeClr val="bg2">
                  <a:lumMod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8" y="257019"/>
            <a:ext cx="8100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uLnTx/>
                <a:uFillTx/>
                <a:latin typeface="Times"/>
                <a:ea typeface="Times"/>
                <a:cs typeface="Times New Roman"/>
              </a:rPr>
              <a:t>No basta 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uLnTx/>
                <a:uFillTx/>
                <a:latin typeface="Times"/>
                <a:ea typeface="Times"/>
                <a:cs typeface="Times New Roman"/>
              </a:rPr>
              <a:t>con</a:t>
            </a:r>
            <a:r>
              <a:rPr kumimoji="0" lang="es-ES_tradnl" sz="28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uLnTx/>
                <a:uFillTx/>
                <a:latin typeface="Times"/>
                <a:ea typeface="Times"/>
                <a:cs typeface="Times New Roman"/>
              </a:rPr>
              <a:t> no cometer adulterio</a:t>
            </a: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uLnTx/>
                <a:uFillTx/>
                <a:latin typeface="Times"/>
                <a:ea typeface="Times"/>
                <a:cs typeface="Times New Roman"/>
              </a:rPr>
              <a:t>, </a:t>
            </a: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uLnTx/>
                <a:uFillTx/>
                <a:latin typeface="Times"/>
                <a:ea typeface="Times"/>
                <a:cs typeface="Times New Roman"/>
              </a:rPr>
              <a:t>nos dice Jesús.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ea typeface="Times"/>
                <a:cs typeface="Times New Roman"/>
              </a:rPr>
              <a:t> 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9869" y="4933169"/>
            <a:ext cx="8316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Es necesario aprender a establecer unas relaciones </a:t>
            </a:r>
          </a:p>
          <a:p>
            <a:pPr algn="ctr">
              <a:spcAft>
                <a:spcPts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de amor limpias y transparentes, </a:t>
            </a:r>
          </a:p>
          <a:p>
            <a:pPr algn="ctr">
              <a:spcAft>
                <a:spcPts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basadas en el compromiso y la fidelidad.</a:t>
            </a:r>
            <a:endParaRPr lang="es-ES" sz="2800" b="1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"/>
              <a:ea typeface="Times"/>
              <a:cs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760">
              <a:schemeClr val="accent3">
                <a:lumMod val="50000"/>
              </a:schemeClr>
            </a:gs>
            <a:gs pos="0">
              <a:srgbClr val="3E1716"/>
            </a:gs>
            <a:gs pos="35000">
              <a:schemeClr val="bg2">
                <a:lumMod val="10000"/>
              </a:schemeClr>
            </a:gs>
            <a:gs pos="82001">
              <a:srgbClr val="1F0B0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o"/>
          <p:cNvSpPr/>
          <p:nvPr/>
        </p:nvSpPr>
        <p:spPr>
          <a:xfrm>
            <a:off x="8384" y="-29294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rgbClr val="EEECE1">
                  <a:lumMod val="10000"/>
                </a:srgbClr>
              </a:gs>
              <a:gs pos="100000">
                <a:srgbClr val="F79646">
                  <a:lumMod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chemeClr val="bg2">
                  <a:lumMod val="2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8530" y="514689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Estamos llamados a vivir en la verdad, </a:t>
            </a:r>
          </a:p>
          <a:p>
            <a:pPr algn="ctr">
              <a:spcAft>
                <a:spcPts val="0"/>
              </a:spcAft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"/>
                <a:ea typeface="Times"/>
                <a:cs typeface="Times New Roman"/>
              </a:rPr>
              <a:t>a decir la verdad, a dar testimonio de la verdad, siempre y en todo lugar. </a:t>
            </a:r>
            <a:endParaRPr lang="es-ES" sz="2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Times"/>
              <a:ea typeface="Times"/>
              <a:cs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699792" y="340450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es preciso jurar</a:t>
            </a:r>
            <a:endParaRPr lang="es-E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1.bp.blogspot.com/--B2--WX5DRU/UJ0uS_SAwqI/AAAAAAAAAHw/vZzrsDXgui4/s1600/El+juramento+de+los+horacios+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21" y="884154"/>
            <a:ext cx="8512529" cy="426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2482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NTONIA\Desktop\lamaestaladespedidadelozp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89" y="33223"/>
            <a:ext cx="9021789" cy="670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2214545" y="738342"/>
            <a:ext cx="5420074" cy="52322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  <a:alpha val="0"/>
                </a:srgbClr>
              </a:gs>
              <a:gs pos="80000">
                <a:srgbClr val="F79646">
                  <a:shade val="93000"/>
                  <a:satMod val="130000"/>
                  <a:alpha val="26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LOS PRECEPTOS Y EL REINO 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1175170" y="1383569"/>
            <a:ext cx="6905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“Quien cumpla y enseñe los preceptos...” </a:t>
            </a:r>
          </a:p>
        </p:txBody>
      </p:sp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  <p:sp>
        <p:nvSpPr>
          <p:cNvPr id="6" name="5 Marco"/>
          <p:cNvSpPr/>
          <p:nvPr/>
        </p:nvSpPr>
        <p:spPr>
          <a:xfrm>
            <a:off x="-5122" y="-35101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rgbClr val="EEECE1">
                  <a:lumMod val="10000"/>
                </a:srgbClr>
              </a:gs>
              <a:gs pos="100000">
                <a:srgbClr val="F79646">
                  <a:lumMod val="50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572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tx1"/>
            </a:gs>
            <a:gs pos="78000">
              <a:schemeClr val="bg1"/>
            </a:gs>
            <a:gs pos="66000">
              <a:schemeClr val="bg1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Rectángulo"/>
          <p:cNvSpPr>
            <a:spLocks noChangeArrowheads="1"/>
          </p:cNvSpPr>
          <p:nvPr/>
        </p:nvSpPr>
        <p:spPr bwMode="auto">
          <a:xfrm>
            <a:off x="1500188" y="357188"/>
            <a:ext cx="6864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“...será grande en el Reino de los Cielos” </a:t>
            </a:r>
            <a:endParaRPr lang="es-ES" sz="3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12291" name="4 Rectángulo"/>
          <p:cNvSpPr>
            <a:spLocks noChangeArrowheads="1"/>
          </p:cNvSpPr>
          <p:nvPr/>
        </p:nvSpPr>
        <p:spPr bwMode="auto">
          <a:xfrm>
            <a:off x="713989" y="4437112"/>
            <a:ext cx="769941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s-ES" sz="2700" b="1" dirty="0">
                <a:latin typeface="Times New Roman" pitchFamily="18" charset="0"/>
                <a:cs typeface="Times New Roman" pitchFamily="18" charset="0"/>
              </a:rPr>
              <a:t>El cristiano </a:t>
            </a:r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>guarda </a:t>
            </a:r>
            <a:r>
              <a:rPr lang="es-ES" sz="2700" b="1" dirty="0">
                <a:latin typeface="Times New Roman" pitchFamily="18" charset="0"/>
                <a:cs typeface="Times New Roman" pitchFamily="18" charset="0"/>
              </a:rPr>
              <a:t>los mandamientos </a:t>
            </a:r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" sz="2700" b="1" dirty="0">
                <a:latin typeface="Times New Roman" pitchFamily="18" charset="0"/>
                <a:cs typeface="Times New Roman" pitchFamily="18" charset="0"/>
              </a:rPr>
              <a:t>porque” </a:t>
            </a:r>
            <a:endParaRPr lang="es-E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27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>eino </a:t>
            </a:r>
            <a:r>
              <a:rPr lang="es-ES" sz="27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ES" sz="2700" b="1" dirty="0">
                <a:latin typeface="Times New Roman" pitchFamily="18" charset="0"/>
                <a:cs typeface="Times New Roman" pitchFamily="18" charset="0"/>
              </a:rPr>
              <a:t>ha entrado ya en su vida</a:t>
            </a:r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s-E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Porque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ha aceptado el señorío liberador de  Dios.</a:t>
            </a:r>
            <a:endParaRPr lang="es-ES" sz="2800" dirty="0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03"/>
            </a:avLst>
          </a:prstGeom>
          <a:gradFill flip="none" rotWithShape="1">
            <a:gsLst>
              <a:gs pos="96000">
                <a:srgbClr val="B78061"/>
              </a:gs>
              <a:gs pos="92000">
                <a:schemeClr val="bg2">
                  <a:lumMod val="1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1509" name="Picture 5" descr="C:\Users\ANTONIA\Desktop\lateologa15081511frescoym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8754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o"/>
          <p:cNvSpPr/>
          <p:nvPr/>
        </p:nvSpPr>
        <p:spPr>
          <a:xfrm>
            <a:off x="7938" y="0"/>
            <a:ext cx="9144000" cy="6858000"/>
          </a:xfrm>
          <a:prstGeom prst="frame">
            <a:avLst>
              <a:gd name="adj1" fmla="val 1944"/>
            </a:avLst>
          </a:prstGeom>
          <a:gradFill flip="none" rotWithShape="1">
            <a:gsLst>
              <a:gs pos="96000">
                <a:srgbClr val="FFC000"/>
              </a:gs>
              <a:gs pos="23000">
                <a:srgbClr val="EFE99F"/>
              </a:gs>
              <a:gs pos="100000">
                <a:srgbClr val="EEECE1">
                  <a:lumMod val="2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srgbClr val="000000"/>
              </a:solidFill>
              <a:latin typeface="Lucida Sans Unicode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412</Words>
  <Application>Microsoft Office PowerPoint</Application>
  <PresentationFormat>Presentación en pantalla (4:3)</PresentationFormat>
  <Paragraphs>62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Tema de Office</vt:lpstr>
      <vt:lpstr>1_Tema de Office</vt:lpstr>
      <vt:lpstr>2_Tema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WoxterZen</dc:creator>
  <cp:lastModifiedBy>Julia</cp:lastModifiedBy>
  <cp:revision>27</cp:revision>
  <dcterms:modified xsi:type="dcterms:W3CDTF">2017-02-06T21:35:52Z</dcterms:modified>
</cp:coreProperties>
</file>