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82" r:id="rId2"/>
    <p:sldId id="258" r:id="rId3"/>
    <p:sldId id="259" r:id="rId4"/>
    <p:sldId id="260" r:id="rId5"/>
    <p:sldId id="261" r:id="rId6"/>
    <p:sldId id="262" r:id="rId7"/>
    <p:sldId id="279" r:id="rId8"/>
    <p:sldId id="263" r:id="rId9"/>
    <p:sldId id="264" r:id="rId10"/>
    <p:sldId id="265" r:id="rId11"/>
    <p:sldId id="275" r:id="rId12"/>
    <p:sldId id="277" r:id="rId13"/>
    <p:sldId id="278" r:id="rId14"/>
    <p:sldId id="283" r:id="rId15"/>
    <p:sldId id="266" r:id="rId16"/>
    <p:sldId id="267" r:id="rId17"/>
    <p:sldId id="268" r:id="rId18"/>
    <p:sldId id="270" r:id="rId19"/>
    <p:sldId id="271" r:id="rId20"/>
    <p:sldId id="272" r:id="rId21"/>
    <p:sldId id="280" r:id="rId22"/>
    <p:sldId id="284" r:id="rId2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709"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0" y="26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9B2F55-E186-4F21-959E-54BDC920491D}" type="datetimeFigureOut">
              <a:rPr lang="es-ES" smtClean="0"/>
              <a:pPr/>
              <a:t>20/03/2010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E35191-4506-432B-8B8B-C4982488633C}"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3</a:t>
            </a:fld>
            <a:endParaRPr lang="es-C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17</a:t>
            </a:fld>
            <a:endParaRPr lang="es-C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18</a:t>
            </a:fld>
            <a:endParaRPr lang="es-C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19</a:t>
            </a:fld>
            <a:endParaRPr lang="es-C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20</a:t>
            </a:fld>
            <a:endParaRPr lang="es-C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21</a:t>
            </a:fld>
            <a:endParaRPr lang="es-C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A5A884E-BE90-45D8-820B-1FE6571C8FC4}" type="datetimeFigureOut">
              <a:rPr lang="es-ES" smtClean="0"/>
              <a:pPr/>
              <a:t>20/03/2010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69954AD-E199-4B67-92ED-FF9988C9612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A884E-BE90-45D8-820B-1FE6571C8FC4}" type="datetimeFigureOut">
              <a:rPr lang="es-ES" smtClean="0"/>
              <a:pPr/>
              <a:t>20/03/2010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9954AD-E199-4B67-92ED-FF9988C9612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images.google.com.co/imgres?imgurl=http://unionespirita.com.ar/espiritismo/wp-content/uploads/2008/11/caridad1.jpg&amp;imgrefurl=http://unionespirita.com.ar/espiritismo/anuncios/&amp;usg=__8k8uxrmRMiZOBJO9qg7UHA6n3Co=&amp;h=394&amp;w=430&amp;sz=24&amp;hl=es&amp;start=2&amp;um=1&amp;itbs=1&amp;tbnid=k_nbLYjKTnGPbM:&amp;tbnh=115&amp;tbnw=126&amp;prev=/images?q=caridad&amp;um=1&amp;hl=es&amp;tbs=isch:1"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images.google.com.co/imgres?imgurl=http://api.ning.com/files/OWM0Ec67vLwLLZ9QwLHOnkdKwXxrfHjPbWfLfmJgf2TgGEqZQEjDZb0rUxJaYU0ZP7*pQJT43jepLSPVqBQovG5t9JCHjfhW/caridad1.gif&amp;imgrefurl=http://fraynelson.ning.com/forum/topics/1699103:Topic:9632&amp;usg=__x5bub1cFrUaqQrftZrRi1vGytfg=&amp;h=640&amp;w=554&amp;sz=18&amp;hl=es&amp;start=3&amp;um=1&amp;itbs=1&amp;tbnid=E6yab1_USIifnM:&amp;tbnh=137&amp;tbnw=119&amp;prev=/images?q=caridad&amp;um=1&amp;hl=es&amp;tbs=isch:1"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9.xml.rels><?xml version="1.0" encoding="UTF-8" standalone="yes"?>
<Relationships xmlns="http://schemas.openxmlformats.org/package/2006/relationships"><Relationship Id="rId3" Type="http://schemas.openxmlformats.org/officeDocument/2006/relationships/hyperlink" Target="http://images.google.com.co/imgres?imgurl=http://kennylazo.files.wordpress.com/2009/06/dios-abranzando.jpg&amp;imgrefurl=http://kennylazo.wordpress.com/2009/06/&amp;usg=__eVbFivp1EuAmbv_Vz08ymWwivz4=&amp;h=763&amp;w=566&amp;sz=79&amp;hl=es&amp;start=2&amp;um=1&amp;itbs=1&amp;tbnid=B6NFrBD6SWkanM:&amp;tbnh=142&amp;tbnw=105&amp;prev=/images?q=Dios&amp;um=1&amp;hl=es&amp;tbs=isch:1"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Documents and Settings\User\My Documents\_Mariasun\JPG para diapositivas\JPG religiosas\BIBLIA LUZ.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2291" name="Text Box 3"/>
          <p:cNvSpPr txBox="1">
            <a:spLocks noChangeArrowheads="1"/>
          </p:cNvSpPr>
          <p:nvPr/>
        </p:nvSpPr>
        <p:spPr bwMode="auto">
          <a:xfrm rot="-528989">
            <a:off x="3198014" y="1341040"/>
            <a:ext cx="5628510" cy="3170099"/>
          </a:xfrm>
          <a:prstGeom prst="rect">
            <a:avLst/>
          </a:prstGeom>
          <a:solidFill>
            <a:schemeClr val="bg1">
              <a:alpha val="50000"/>
            </a:schemeClr>
          </a:solidFill>
          <a:ln w="9525">
            <a:noFill/>
            <a:miter lim="800000"/>
            <a:headEnd/>
            <a:tailEnd/>
          </a:ln>
          <a:effectLst/>
        </p:spPr>
        <p:txBody>
          <a:bodyPr wrap="square">
            <a:spAutoFit/>
          </a:bodyPr>
          <a:lstStyle/>
          <a:p>
            <a:pPr algn="ctr"/>
            <a:r>
              <a:rPr lang="es-ES" sz="2000" dirty="0">
                <a:solidFill>
                  <a:srgbClr val="003366"/>
                </a:solidFill>
                <a:latin typeface="Comic Sans MS" pitchFamily="66" charset="0"/>
              </a:rPr>
              <a:t>En el quinto domingo de Cuaresma cambiamos</a:t>
            </a:r>
            <a:br>
              <a:rPr lang="es-ES" sz="2000" dirty="0">
                <a:solidFill>
                  <a:srgbClr val="003366"/>
                </a:solidFill>
                <a:latin typeface="Comic Sans MS" pitchFamily="66" charset="0"/>
              </a:rPr>
            </a:br>
            <a:r>
              <a:rPr lang="es-ES" sz="2000" dirty="0">
                <a:solidFill>
                  <a:srgbClr val="003366"/>
                </a:solidFill>
                <a:latin typeface="Comic Sans MS" pitchFamily="66" charset="0"/>
              </a:rPr>
              <a:t>de evangelista y leemos un texto de Juan.</a:t>
            </a:r>
          </a:p>
          <a:p>
            <a:pPr algn="ctr"/>
            <a:r>
              <a:rPr lang="es-ES" sz="2000" dirty="0">
                <a:solidFill>
                  <a:srgbClr val="003366"/>
                </a:solidFill>
                <a:latin typeface="Comic Sans MS" pitchFamily="66" charset="0"/>
              </a:rPr>
              <a:t>Pero no cambia ni el tema ni el estilo de los</a:t>
            </a:r>
            <a:br>
              <a:rPr lang="es-ES" sz="2000" dirty="0">
                <a:solidFill>
                  <a:srgbClr val="003366"/>
                </a:solidFill>
                <a:latin typeface="Comic Sans MS" pitchFamily="66" charset="0"/>
              </a:rPr>
            </a:br>
            <a:r>
              <a:rPr lang="es-ES" sz="2000" dirty="0">
                <a:solidFill>
                  <a:srgbClr val="003366"/>
                </a:solidFill>
                <a:latin typeface="Comic Sans MS" pitchFamily="66" charset="0"/>
              </a:rPr>
              <a:t>domingo anteriores. Los estudiosos han llamado</a:t>
            </a:r>
            <a:br>
              <a:rPr lang="es-ES" sz="2000" dirty="0">
                <a:solidFill>
                  <a:srgbClr val="003366"/>
                </a:solidFill>
                <a:latin typeface="Comic Sans MS" pitchFamily="66" charset="0"/>
              </a:rPr>
            </a:br>
            <a:r>
              <a:rPr lang="es-ES" sz="2000" dirty="0">
                <a:solidFill>
                  <a:srgbClr val="003366"/>
                </a:solidFill>
                <a:latin typeface="Comic Sans MS" pitchFamily="66" charset="0"/>
              </a:rPr>
              <a:t>a este relato de la mujer </a:t>
            </a:r>
            <a:r>
              <a:rPr lang="es-ES" sz="2000" dirty="0" smtClean="0">
                <a:solidFill>
                  <a:srgbClr val="003366"/>
                </a:solidFill>
                <a:latin typeface="Comic Sans MS" pitchFamily="66" charset="0"/>
              </a:rPr>
              <a:t>adúltera</a:t>
            </a:r>
          </a:p>
          <a:p>
            <a:pPr algn="ctr"/>
            <a:r>
              <a:rPr lang="es-ES" sz="2000" dirty="0" smtClean="0">
                <a:solidFill>
                  <a:srgbClr val="003366"/>
                </a:solidFill>
                <a:latin typeface="Comic Sans MS" pitchFamily="66" charset="0"/>
              </a:rPr>
              <a:t> </a:t>
            </a:r>
            <a:r>
              <a:rPr lang="es-ES" sz="2000" dirty="0">
                <a:solidFill>
                  <a:srgbClr val="003366"/>
                </a:solidFill>
                <a:latin typeface="Comic Sans MS" pitchFamily="66" charset="0"/>
              </a:rPr>
              <a:t>“el meteorito</a:t>
            </a:r>
            <a:br>
              <a:rPr lang="es-ES" sz="2000" dirty="0">
                <a:solidFill>
                  <a:srgbClr val="003366"/>
                </a:solidFill>
                <a:latin typeface="Comic Sans MS" pitchFamily="66" charset="0"/>
              </a:rPr>
            </a:br>
            <a:r>
              <a:rPr lang="es-ES" sz="2000" dirty="0">
                <a:solidFill>
                  <a:srgbClr val="003366"/>
                </a:solidFill>
                <a:latin typeface="Comic Sans MS" pitchFamily="66" charset="0"/>
              </a:rPr>
              <a:t>sinóptico de Juan”, </a:t>
            </a:r>
            <a:endParaRPr lang="es-ES" sz="2000" dirty="0" smtClean="0">
              <a:solidFill>
                <a:srgbClr val="003366"/>
              </a:solidFill>
              <a:latin typeface="Comic Sans MS" pitchFamily="66" charset="0"/>
            </a:endParaRPr>
          </a:p>
          <a:p>
            <a:pPr algn="ctr"/>
            <a:r>
              <a:rPr lang="es-ES" sz="2000" dirty="0" smtClean="0">
                <a:solidFill>
                  <a:srgbClr val="003366"/>
                </a:solidFill>
                <a:latin typeface="Comic Sans MS" pitchFamily="66" charset="0"/>
              </a:rPr>
              <a:t>porque </a:t>
            </a:r>
            <a:r>
              <a:rPr lang="es-ES" sz="2000" dirty="0">
                <a:solidFill>
                  <a:srgbClr val="003366"/>
                </a:solidFill>
                <a:latin typeface="Comic Sans MS" pitchFamily="66" charset="0"/>
              </a:rPr>
              <a:t>es un texto que parece</a:t>
            </a:r>
            <a:br>
              <a:rPr lang="es-ES" sz="2000" dirty="0">
                <a:solidFill>
                  <a:srgbClr val="003366"/>
                </a:solidFill>
                <a:latin typeface="Comic Sans MS" pitchFamily="66" charset="0"/>
              </a:rPr>
            </a:br>
            <a:r>
              <a:rPr lang="es-ES" sz="2000" dirty="0">
                <a:solidFill>
                  <a:srgbClr val="003366"/>
                </a:solidFill>
                <a:latin typeface="Comic Sans MS" pitchFamily="66" charset="0"/>
              </a:rPr>
              <a:t>tomado de la tradición sinóptica.</a:t>
            </a:r>
          </a:p>
        </p:txBody>
      </p:sp>
      <p:sp>
        <p:nvSpPr>
          <p:cNvPr id="12292" name="Rectangle 4"/>
          <p:cNvSpPr>
            <a:spLocks noChangeArrowheads="1"/>
          </p:cNvSpPr>
          <p:nvPr/>
        </p:nvSpPr>
        <p:spPr bwMode="auto">
          <a:xfrm>
            <a:off x="381000" y="0"/>
            <a:ext cx="8153400" cy="954107"/>
          </a:xfrm>
          <a:prstGeom prst="rect">
            <a:avLst/>
          </a:prstGeom>
          <a:solidFill>
            <a:srgbClr val="000080">
              <a:alpha val="50000"/>
            </a:srgbClr>
          </a:solidFill>
          <a:ln w="9525">
            <a:noFill/>
            <a:miter lim="800000"/>
            <a:headEnd/>
            <a:tailEnd/>
          </a:ln>
          <a:effectLst/>
        </p:spPr>
        <p:txBody>
          <a:bodyPr>
            <a:spAutoFit/>
          </a:bodyPr>
          <a:lstStyle/>
          <a:p>
            <a:pPr algn="ctr"/>
            <a:r>
              <a:rPr lang="es-CO" sz="2800" b="1" dirty="0" smtClean="0">
                <a:solidFill>
                  <a:schemeClr val="bg1"/>
                </a:solidFill>
                <a:latin typeface="Constantia" pitchFamily="18" charset="0"/>
              </a:rPr>
              <a:t>PARROQUIA </a:t>
            </a:r>
          </a:p>
          <a:p>
            <a:pPr algn="ctr"/>
            <a:r>
              <a:rPr lang="es-CO" sz="2800" b="1" dirty="0" smtClean="0">
                <a:solidFill>
                  <a:schemeClr val="bg1"/>
                </a:solidFill>
                <a:latin typeface="Constantia" pitchFamily="18" charset="0"/>
              </a:rPr>
              <a:t>NUESTRA SEÑORA DE LA SALUD</a:t>
            </a:r>
            <a:endParaRPr lang="es-ES" sz="2800" b="1" dirty="0">
              <a:solidFill>
                <a:schemeClr val="bg1"/>
              </a:solidFill>
              <a:latin typeface="Constantia" pitchFamily="18" charset="0"/>
            </a:endParaRPr>
          </a:p>
        </p:txBody>
      </p:sp>
      <p:pic>
        <p:nvPicPr>
          <p:cNvPr id="5" name="Picture 2" descr="http://by124w.bay124.mail.live.com/att/GetAttachment.aspx?tnail=0&amp;messageId=18795406-892d-49f3-8d53-97300547ce4b&amp;Aux=44|0|8CBEEED96EB9CD0|"/>
          <p:cNvPicPr>
            <a:picLocks noChangeAspect="1" noChangeArrowheads="1"/>
          </p:cNvPicPr>
          <p:nvPr/>
        </p:nvPicPr>
        <p:blipFill>
          <a:blip r:embed="rId3"/>
          <a:srcRect/>
          <a:stretch>
            <a:fillRect/>
          </a:stretch>
        </p:blipFill>
        <p:spPr bwMode="auto">
          <a:xfrm>
            <a:off x="0" y="1857340"/>
            <a:ext cx="3306019" cy="5000660"/>
          </a:xfrm>
          <a:prstGeom prst="rect">
            <a:avLst/>
          </a:prstGeom>
          <a:ln>
            <a:noFill/>
          </a:ln>
          <a:effectLst>
            <a:softEdge rad="112500"/>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1000"/>
                                  </p:stCondLst>
                                  <p:childTnLst>
                                    <p:set>
                                      <p:cBhvr>
                                        <p:cTn id="6" dur="1" fill="hold">
                                          <p:stCondLst>
                                            <p:cond delay="0"/>
                                          </p:stCondLst>
                                        </p:cTn>
                                        <p:tgtEl>
                                          <p:spTgt spid="12291"/>
                                        </p:tgtEl>
                                        <p:attrNameLst>
                                          <p:attrName>style.visibility</p:attrName>
                                        </p:attrNameLst>
                                      </p:cBhvr>
                                      <p:to>
                                        <p:strVal val="visible"/>
                                      </p:to>
                                    </p:set>
                                    <p:animEffect transition="in" filter="box(in)">
                                      <p:cBhvr>
                                        <p:cTn id="7" dur="500"/>
                                        <p:tgtEl>
                                          <p:spTgt spid="12291"/>
                                        </p:tgtEl>
                                      </p:cBhvr>
                                    </p:animEffect>
                                  </p:childTnLst>
                                </p:cTn>
                              </p:par>
                            </p:childTnLst>
                          </p:cTn>
                        </p:par>
                        <p:par>
                          <p:cTn id="8" fill="hold">
                            <p:stCondLst>
                              <p:cond delay="1500"/>
                            </p:stCondLst>
                            <p:childTnLst>
                              <p:par>
                                <p:cTn id="9" presetID="4" presetClass="entr" presetSubtype="16" fill="hold" grpId="0" nodeType="afterEffect">
                                  <p:stCondLst>
                                    <p:cond delay="10000"/>
                                  </p:stCondLst>
                                  <p:childTnLst>
                                    <p:set>
                                      <p:cBhvr>
                                        <p:cTn id="10" dur="1" fill="hold">
                                          <p:stCondLst>
                                            <p:cond delay="0"/>
                                          </p:stCondLst>
                                        </p:cTn>
                                        <p:tgtEl>
                                          <p:spTgt spid="12292"/>
                                        </p:tgtEl>
                                        <p:attrNameLst>
                                          <p:attrName>style.visibility</p:attrName>
                                        </p:attrNameLst>
                                      </p:cBhvr>
                                      <p:to>
                                        <p:strVal val="visible"/>
                                      </p:to>
                                    </p:set>
                                    <p:animEffect transition="in" filter="box(in)">
                                      <p:cBhvr>
                                        <p:cTn id="11"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animBg="1" autoUpdateAnimBg="0"/>
      <p:bldP spid="12292"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142875" y="928670"/>
            <a:ext cx="8715375" cy="4832092"/>
          </a:xfrm>
          <a:prstGeom prst="rect">
            <a:avLst/>
          </a:prstGeom>
          <a:noFill/>
          <a:ln w="9525">
            <a:noFill/>
            <a:miter lim="800000"/>
            <a:headEnd/>
            <a:tailEnd/>
          </a:ln>
        </p:spPr>
        <p:txBody>
          <a:bodyPr>
            <a:spAutoFit/>
          </a:bodyPr>
          <a:lstStyle/>
          <a:p>
            <a:pPr algn="ctr"/>
            <a:r>
              <a:rPr lang="es-CO" sz="4400" b="1" dirty="0">
                <a:solidFill>
                  <a:schemeClr val="tx2">
                    <a:lumMod val="75000"/>
                  </a:schemeClr>
                </a:solidFill>
              </a:rPr>
              <a:t>Lectura </a:t>
            </a:r>
            <a:r>
              <a:rPr lang="es-CO" sz="4400" b="1" dirty="0" smtClean="0">
                <a:solidFill>
                  <a:schemeClr val="tx2">
                    <a:lumMod val="75000"/>
                  </a:schemeClr>
                </a:solidFill>
              </a:rPr>
              <a:t>del Santo Evangelio </a:t>
            </a:r>
            <a:r>
              <a:rPr lang="es-ES" sz="4400" b="1" dirty="0" smtClean="0">
                <a:solidFill>
                  <a:schemeClr val="tx2">
                    <a:lumMod val="75000"/>
                  </a:schemeClr>
                </a:solidFill>
              </a:rPr>
              <a:t>de nuestro Señor Jesucristo según san Juan (8, 1-11)</a:t>
            </a:r>
            <a:endParaRPr lang="es-CO" sz="4400" b="1" dirty="0">
              <a:solidFill>
                <a:srgbClr val="0070C0"/>
              </a:solidFill>
            </a:endParaRPr>
          </a:p>
          <a:p>
            <a:endParaRPr lang="es-ES" sz="4400" i="1" dirty="0" smtClean="0"/>
          </a:p>
          <a:p>
            <a:pPr algn="ctr"/>
            <a:r>
              <a:rPr lang="es-ES" sz="4400" i="1" dirty="0" smtClean="0"/>
              <a:t>Aquel de ustedes que no tenga pecado, que le tire la primera piedra.</a:t>
            </a:r>
            <a:endParaRPr lang="es-ES" sz="4400" dirty="0" smtClean="0"/>
          </a:p>
          <a:p>
            <a:endParaRPr lang="es-ES" sz="4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14338"/>
                                        </p:tgtEl>
                                        <p:attrNameLst>
                                          <p:attrName>style.visibility</p:attrName>
                                        </p:attrNameLst>
                                      </p:cBhvr>
                                      <p:to>
                                        <p:strVal val="visible"/>
                                      </p:to>
                                    </p:set>
                                    <p:animEffect transition="in" filter="checkerboard(across)">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857224" y="904949"/>
            <a:ext cx="7500990" cy="4524315"/>
          </a:xfrm>
          <a:prstGeom prst="rect">
            <a:avLst/>
          </a:prstGeom>
          <a:noFill/>
          <a:ln w="9525">
            <a:noFill/>
            <a:miter lim="800000"/>
            <a:headEnd/>
            <a:tailEnd/>
          </a:ln>
          <a:effectLst/>
        </p:spPr>
        <p:txBody>
          <a:bodyPr wrap="square" anchor="ctr">
            <a:spAutoFit/>
          </a:bodyPr>
          <a:lstStyle/>
          <a:p>
            <a:pPr algn="just" eaLnBrk="0" hangingPunct="0">
              <a:tabLst>
                <a:tab pos="5943600" algn="r"/>
              </a:tabLst>
              <a:defRPr/>
            </a:pPr>
            <a:r>
              <a:rPr lang="es-CO" sz="3600" dirty="0" smtClean="0">
                <a:latin typeface="Constantia" pitchFamily="18" charset="0"/>
                <a:cs typeface="Times New Roman" pitchFamily="18" charset="0"/>
              </a:rPr>
              <a:t>El Deutero-Isaías cree en la unicidad de Dios y, por consiguiente, en la unidad de la historia que él dirige. Así todo acontecimiento tanto del pasado como del futuro, revela la huella de un solo y mismo Dios, y en consecuencia de una sola y misma voluntad de liberación. </a:t>
            </a:r>
            <a:endParaRPr lang="es-ES" sz="3600" dirty="0">
              <a:latin typeface="Constantia" pitchFamily="18" charset="0"/>
            </a:endParaRPr>
          </a:p>
        </p:txBody>
      </p:sp>
      <p:pic>
        <p:nvPicPr>
          <p:cNvPr id="3" name="Picture 6" descr="C:\Documents and Settings\User\My Documents\_Mariasun\5 JULIO 2009\_JPG DIAPOSITIVAS\NUBES\Interrogación gris.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3 CuadroTexto"/>
          <p:cNvSpPr txBox="1"/>
          <p:nvPr/>
        </p:nvSpPr>
        <p:spPr>
          <a:xfrm>
            <a:off x="357158" y="214290"/>
            <a:ext cx="8501122" cy="6186309"/>
          </a:xfrm>
          <a:prstGeom prst="rect">
            <a:avLst/>
          </a:prstGeom>
          <a:noFill/>
        </p:spPr>
        <p:txBody>
          <a:bodyPr wrap="square" rtlCol="0">
            <a:spAutoFit/>
          </a:bodyPr>
          <a:lstStyle/>
          <a:p>
            <a:pPr marL="742950" indent="-742950" algn="ctr"/>
            <a:r>
              <a:rPr lang="es-CO" sz="4400" dirty="0" smtClean="0">
                <a:solidFill>
                  <a:schemeClr val="bg1"/>
                </a:solidFill>
              </a:rPr>
              <a:t>El acontecimiento: “Una mujer pillada en adulterio”</a:t>
            </a:r>
          </a:p>
          <a:p>
            <a:pPr marL="742950" indent="-742950" algn="ctr">
              <a:buAutoNum type="arabicPeriod"/>
            </a:pPr>
            <a:endParaRPr lang="es-CO" sz="4400" dirty="0" smtClean="0">
              <a:solidFill>
                <a:schemeClr val="bg1"/>
              </a:solidFill>
            </a:endParaRPr>
          </a:p>
          <a:p>
            <a:pPr marL="742950" indent="-742950" algn="ctr"/>
            <a:endParaRPr lang="es-CO" sz="4400" dirty="0" smtClean="0">
              <a:solidFill>
                <a:schemeClr val="bg1"/>
              </a:solidFill>
            </a:endParaRPr>
          </a:p>
          <a:p>
            <a:pPr marL="742950" indent="-742950" algn="ctr"/>
            <a:endParaRPr lang="es-CO" sz="4400" dirty="0" smtClean="0">
              <a:solidFill>
                <a:schemeClr val="bg1"/>
              </a:solidFill>
            </a:endParaRPr>
          </a:p>
          <a:p>
            <a:pPr marL="742950" indent="-742950" algn="ctr"/>
            <a:endParaRPr lang="es-CO" sz="4400" dirty="0" smtClean="0">
              <a:solidFill>
                <a:schemeClr val="bg1"/>
              </a:solidFill>
            </a:endParaRPr>
          </a:p>
          <a:p>
            <a:pPr marL="742950" indent="-742950" algn="ctr"/>
            <a:endParaRPr lang="es-CO" sz="4400" dirty="0" smtClean="0">
              <a:solidFill>
                <a:schemeClr val="bg1"/>
              </a:solidFill>
            </a:endParaRPr>
          </a:p>
          <a:p>
            <a:pPr marL="742950" indent="-742950" algn="ctr"/>
            <a:r>
              <a:rPr lang="es-CO" sz="4400" dirty="0" smtClean="0">
                <a:solidFill>
                  <a:schemeClr val="bg1"/>
                </a:solidFill>
              </a:rPr>
              <a:t>¿Cuál es la intención de aquellos que le traen la mujer?</a:t>
            </a:r>
            <a:endParaRPr lang="es-CO" sz="4400"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Documents and Settings\User\My Documents\_Mariasun\Fe y Vida DVD\30.000 Imágenes\Imágenes Bíblicas\Jesús 06 Mujer\Adúltera.Zeffirelli 2.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Rectangle 1"/>
          <p:cNvSpPr>
            <a:spLocks noChangeArrowheads="1"/>
          </p:cNvSpPr>
          <p:nvPr/>
        </p:nvSpPr>
        <p:spPr bwMode="auto">
          <a:xfrm>
            <a:off x="571472" y="341068"/>
            <a:ext cx="8001056" cy="923330"/>
          </a:xfrm>
          <a:prstGeom prst="rect">
            <a:avLst/>
          </a:prstGeom>
          <a:noFill/>
          <a:ln w="9525">
            <a:noFill/>
            <a:miter lim="800000"/>
            <a:headEnd/>
            <a:tailEnd/>
          </a:ln>
          <a:effectLst/>
        </p:spPr>
        <p:txBody>
          <a:bodyPr wrap="square" anchor="ctr">
            <a:spAutoFit/>
          </a:bodyPr>
          <a:lstStyle/>
          <a:p>
            <a:pPr algn="ctr" eaLnBrk="0" hangingPunct="0">
              <a:tabLst>
                <a:tab pos="5943600" algn="r"/>
              </a:tabLst>
              <a:defRPr/>
            </a:pPr>
            <a:r>
              <a:rPr lang="es-CO" sz="5400" dirty="0" smtClean="0">
                <a:latin typeface="Constantia" pitchFamily="18" charset="0"/>
                <a:cs typeface="Times New Roman" pitchFamily="18" charset="0"/>
              </a:rPr>
              <a:t>¿Qué hace el Maestro?. </a:t>
            </a:r>
            <a:endParaRPr lang="es-ES" sz="5400" dirty="0">
              <a:latin typeface="Constant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C:\Documents and Settings\User\My Documents\_Mariasun\Fe y Vida DVD\30.000 Imágenes\Imágenes Bíblicas\Jesús 06 Mujer\Adúltera.RYoung 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Rectangle 1"/>
          <p:cNvSpPr>
            <a:spLocks noChangeArrowheads="1"/>
          </p:cNvSpPr>
          <p:nvPr/>
        </p:nvSpPr>
        <p:spPr bwMode="auto">
          <a:xfrm>
            <a:off x="785786" y="357166"/>
            <a:ext cx="7643866" cy="5632311"/>
          </a:xfrm>
          <a:prstGeom prst="rect">
            <a:avLst/>
          </a:prstGeom>
          <a:noFill/>
          <a:ln w="9525">
            <a:noFill/>
            <a:miter lim="800000"/>
            <a:headEnd/>
            <a:tailEnd/>
          </a:ln>
          <a:effectLst/>
        </p:spPr>
        <p:txBody>
          <a:bodyPr wrap="square" anchor="ctr">
            <a:spAutoFit/>
          </a:bodyPr>
          <a:lstStyle/>
          <a:p>
            <a:pPr algn="ctr" eaLnBrk="0" hangingPunct="0">
              <a:tabLst>
                <a:tab pos="5943600" algn="r"/>
              </a:tabLst>
              <a:defRPr/>
            </a:pPr>
            <a:r>
              <a:rPr lang="es-CO" sz="3600" dirty="0" smtClean="0">
                <a:solidFill>
                  <a:srgbClr val="FF0000"/>
                </a:solidFill>
                <a:latin typeface="Constantia" pitchFamily="18" charset="0"/>
                <a:cs typeface="Times New Roman" pitchFamily="18" charset="0"/>
              </a:rPr>
              <a:t>MUJER…</a:t>
            </a:r>
          </a:p>
          <a:p>
            <a:pPr algn="ctr" eaLnBrk="0" hangingPunct="0">
              <a:tabLst>
                <a:tab pos="5943600" algn="r"/>
              </a:tabLst>
              <a:defRPr/>
            </a:pPr>
            <a:endParaRPr lang="es-CO" sz="3600" dirty="0" smtClean="0">
              <a:solidFill>
                <a:schemeClr val="bg1"/>
              </a:solidFill>
              <a:latin typeface="Constantia" pitchFamily="18" charset="0"/>
              <a:cs typeface="Times New Roman" pitchFamily="18" charset="0"/>
            </a:endParaRPr>
          </a:p>
          <a:p>
            <a:pPr algn="ctr" eaLnBrk="0" hangingPunct="0">
              <a:tabLst>
                <a:tab pos="5943600" algn="r"/>
              </a:tabLst>
              <a:defRPr/>
            </a:pPr>
            <a:endParaRPr lang="es-CO" sz="3600" dirty="0" smtClean="0">
              <a:solidFill>
                <a:schemeClr val="bg1"/>
              </a:solidFill>
              <a:latin typeface="Constantia" pitchFamily="18" charset="0"/>
              <a:cs typeface="Times New Roman" pitchFamily="18" charset="0"/>
            </a:endParaRPr>
          </a:p>
          <a:p>
            <a:pPr algn="ctr" eaLnBrk="0" hangingPunct="0">
              <a:tabLst>
                <a:tab pos="5943600" algn="r"/>
              </a:tabLst>
              <a:defRPr/>
            </a:pPr>
            <a:endParaRPr lang="es-CO" sz="3600" dirty="0" smtClean="0">
              <a:solidFill>
                <a:schemeClr val="bg1"/>
              </a:solidFill>
              <a:latin typeface="Constantia" pitchFamily="18" charset="0"/>
              <a:cs typeface="Times New Roman" pitchFamily="18" charset="0"/>
            </a:endParaRPr>
          </a:p>
          <a:p>
            <a:pPr algn="ctr" eaLnBrk="0" hangingPunct="0">
              <a:tabLst>
                <a:tab pos="5943600" algn="r"/>
              </a:tabLst>
              <a:defRPr/>
            </a:pPr>
            <a:endParaRPr lang="es-CO" sz="3600" dirty="0" smtClean="0">
              <a:solidFill>
                <a:schemeClr val="bg1"/>
              </a:solidFill>
              <a:latin typeface="Constantia" pitchFamily="18" charset="0"/>
              <a:cs typeface="Times New Roman" pitchFamily="18" charset="0"/>
            </a:endParaRPr>
          </a:p>
          <a:p>
            <a:pPr algn="ctr" eaLnBrk="0" hangingPunct="0">
              <a:tabLst>
                <a:tab pos="5943600" algn="r"/>
              </a:tabLst>
              <a:defRPr/>
            </a:pPr>
            <a:endParaRPr lang="es-CO" sz="3600" dirty="0" smtClean="0">
              <a:solidFill>
                <a:schemeClr val="bg1"/>
              </a:solidFill>
              <a:latin typeface="Constantia" pitchFamily="18" charset="0"/>
              <a:cs typeface="Times New Roman" pitchFamily="18" charset="0"/>
            </a:endParaRPr>
          </a:p>
          <a:p>
            <a:pPr algn="ctr" eaLnBrk="0" hangingPunct="0">
              <a:tabLst>
                <a:tab pos="5943600" algn="r"/>
              </a:tabLst>
              <a:defRPr/>
            </a:pPr>
            <a:endParaRPr lang="es-CO" sz="3600" dirty="0" smtClean="0">
              <a:solidFill>
                <a:schemeClr val="bg1"/>
              </a:solidFill>
              <a:latin typeface="Constantia" pitchFamily="18" charset="0"/>
              <a:cs typeface="Times New Roman" pitchFamily="18" charset="0"/>
            </a:endParaRPr>
          </a:p>
          <a:p>
            <a:pPr algn="ctr" eaLnBrk="0" hangingPunct="0">
              <a:tabLst>
                <a:tab pos="5943600" algn="r"/>
              </a:tabLst>
              <a:defRPr/>
            </a:pPr>
            <a:endParaRPr lang="es-CO" sz="3600" dirty="0" smtClean="0">
              <a:solidFill>
                <a:srgbClr val="FF0000"/>
              </a:solidFill>
              <a:latin typeface="Constantia" pitchFamily="18" charset="0"/>
              <a:cs typeface="Times New Roman" pitchFamily="18" charset="0"/>
            </a:endParaRPr>
          </a:p>
          <a:p>
            <a:pPr algn="ctr" eaLnBrk="0" hangingPunct="0">
              <a:tabLst>
                <a:tab pos="5943600" algn="r"/>
              </a:tabLst>
              <a:defRPr/>
            </a:pPr>
            <a:r>
              <a:rPr lang="es-CO" sz="3600" dirty="0" smtClean="0">
                <a:solidFill>
                  <a:srgbClr val="FF0000"/>
                </a:solidFill>
                <a:latin typeface="Constantia" pitchFamily="18" charset="0"/>
                <a:cs typeface="Times New Roman" pitchFamily="18" charset="0"/>
              </a:rPr>
              <a:t>Cristo </a:t>
            </a:r>
            <a:r>
              <a:rPr lang="es-CO" sz="3600" dirty="0" smtClean="0">
                <a:solidFill>
                  <a:srgbClr val="FF0000"/>
                </a:solidFill>
                <a:latin typeface="Constantia" pitchFamily="18" charset="0"/>
                <a:cs typeface="Times New Roman" pitchFamily="18" charset="0"/>
              </a:rPr>
              <a:t>odia el pecado. Pero distingue entre pecado y pecador. </a:t>
            </a:r>
            <a:endParaRPr lang="es-ES" sz="3600" dirty="0">
              <a:solidFill>
                <a:srgbClr val="FF0000"/>
              </a:solidFill>
              <a:latin typeface="Constant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028" descr="C:\Documents and Settings\User\My Documents\_Mariasun\Fe y Vida DVD\30.000 Imágenes\Imágenes Bíblicas\Jesús 06 Mujer\Adúltera.RYoung 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2 CuadroTexto"/>
          <p:cNvSpPr txBox="1"/>
          <p:nvPr/>
        </p:nvSpPr>
        <p:spPr>
          <a:xfrm>
            <a:off x="357158" y="285728"/>
            <a:ext cx="3429024" cy="3416320"/>
          </a:xfrm>
          <a:prstGeom prst="rect">
            <a:avLst/>
          </a:prstGeom>
          <a:noFill/>
        </p:spPr>
        <p:txBody>
          <a:bodyPr wrap="square" rtlCol="0">
            <a:spAutoFit/>
          </a:bodyPr>
          <a:lstStyle/>
          <a:p>
            <a:r>
              <a:rPr lang="es-ES" sz="5400" dirty="0" smtClean="0">
                <a:solidFill>
                  <a:srgbClr val="FF0000"/>
                </a:solidFill>
                <a:latin typeface="Georgia" pitchFamily="18" charset="0"/>
                <a:cs typeface="Arial" pitchFamily="34" charset="0"/>
              </a:rPr>
              <a:t>“Puedes </a:t>
            </a:r>
            <a:r>
              <a:rPr lang="es-ES" sz="5400" dirty="0" smtClean="0">
                <a:solidFill>
                  <a:srgbClr val="FF0000"/>
                </a:solidFill>
                <a:latin typeface="Georgia" pitchFamily="18" charset="0"/>
                <a:cs typeface="Arial" pitchFamily="34" charset="0"/>
              </a:rPr>
              <a:t>irte y no vuelvas a </a:t>
            </a:r>
            <a:r>
              <a:rPr lang="es-ES" sz="5400" dirty="0" smtClean="0">
                <a:solidFill>
                  <a:srgbClr val="FF0000"/>
                </a:solidFill>
                <a:latin typeface="Georgia" pitchFamily="18" charset="0"/>
                <a:cs typeface="Arial" pitchFamily="34" charset="0"/>
              </a:rPr>
              <a:t>pecar”</a:t>
            </a:r>
            <a:endParaRPr lang="es-ES" sz="5400" dirty="0">
              <a:solidFill>
                <a:srgbClr val="FF0000"/>
              </a:solidFill>
              <a:latin typeface="Georgia" pitchFamily="18"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3" descr="C:\Documents and Settings\User\My Documents\_Mariasun\Fe y Vida DVD\30.000 Imágenes\Imágenes Bíblicas\Jesús 11 Eucaristía\Copia de Lava pies 13.jpg"/>
          <p:cNvPicPr>
            <a:picLocks noChangeAspect="1" noChangeArrowheads="1"/>
          </p:cNvPicPr>
          <p:nvPr/>
        </p:nvPicPr>
        <p:blipFill>
          <a:blip r:embed="rId2">
            <a:duotone>
              <a:schemeClr val="bg2">
                <a:shade val="45000"/>
                <a:satMod val="135000"/>
              </a:schemeClr>
              <a:prstClr val="white"/>
            </a:duotone>
          </a:blip>
          <a:srcRect/>
          <a:stretch>
            <a:fillRect/>
          </a:stretch>
        </p:blipFill>
        <p:spPr bwMode="auto">
          <a:xfrm>
            <a:off x="0" y="0"/>
            <a:ext cx="9144000" cy="6858000"/>
          </a:xfrm>
          <a:prstGeom prst="rect">
            <a:avLst/>
          </a:prstGeom>
          <a:noFill/>
          <a:ln w="9525">
            <a:noFill/>
            <a:miter lim="800000"/>
            <a:headEnd/>
            <a:tailEnd/>
          </a:ln>
        </p:spPr>
      </p:pic>
      <p:sp>
        <p:nvSpPr>
          <p:cNvPr id="13315" name="2 Título"/>
          <p:cNvSpPr>
            <a:spLocks noGrp="1"/>
          </p:cNvSpPr>
          <p:nvPr>
            <p:ph type="title"/>
          </p:nvPr>
        </p:nvSpPr>
        <p:spPr>
          <a:xfrm>
            <a:off x="1014442" y="823933"/>
            <a:ext cx="7772400" cy="5534025"/>
          </a:xfrm>
        </p:spPr>
        <p:txBody>
          <a:bodyPr>
            <a:normAutofit fontScale="90000"/>
          </a:bodyPr>
          <a:lstStyle/>
          <a:p>
            <a:pPr algn="ctr"/>
            <a:r>
              <a:rPr lang="es-ES" sz="6600" b="1" dirty="0" smtClean="0">
                <a:solidFill>
                  <a:schemeClr val="tx1"/>
                </a:solidFill>
                <a:latin typeface="+mn-lt"/>
              </a:rPr>
              <a:t>Esta es nuestra fe. Esta es la fe de la Iglesia, que nos gloriamos de profesar en Cristo Jesús, nuestro Señor.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http://t3.gstatic.com/images?q=tbn:k_nbLYjKTnGPbM:http://unionespirita.com.ar/espiritismo/wp-content/uploads/2008/11/caridad1.jpg">
            <a:hlinkClick r:id="rId2"/>
          </p:cNvPr>
          <p:cNvPicPr>
            <a:picLocks noChangeAspect="1" noChangeArrowheads="1"/>
          </p:cNvPicPr>
          <p:nvPr/>
        </p:nvPicPr>
        <p:blipFill>
          <a:blip r:embed="rId3">
            <a:duotone>
              <a:schemeClr val="bg2">
                <a:shade val="45000"/>
                <a:satMod val="135000"/>
              </a:schemeClr>
              <a:prstClr val="white"/>
            </a:duotone>
          </a:blip>
          <a:srcRect/>
          <a:stretch>
            <a:fillRect/>
          </a:stretch>
        </p:blipFill>
        <p:spPr bwMode="auto">
          <a:xfrm>
            <a:off x="0" y="0"/>
            <a:ext cx="9144000" cy="6846717"/>
          </a:xfrm>
          <a:prstGeom prst="rect">
            <a:avLst/>
          </a:prstGeom>
          <a:noFill/>
          <a:ln w="9525">
            <a:noFill/>
            <a:miter lim="800000"/>
            <a:headEnd/>
            <a:tailEnd/>
          </a:ln>
        </p:spPr>
      </p:pic>
      <p:sp>
        <p:nvSpPr>
          <p:cNvPr id="2" name="1 Rectángulo"/>
          <p:cNvSpPr/>
          <p:nvPr/>
        </p:nvSpPr>
        <p:spPr>
          <a:xfrm>
            <a:off x="142876" y="214290"/>
            <a:ext cx="8858280" cy="5355312"/>
          </a:xfrm>
          <a:prstGeom prst="rect">
            <a:avLst/>
          </a:prstGeom>
        </p:spPr>
        <p:txBody>
          <a:bodyPr wrap="square">
            <a:spAutoFit/>
          </a:bodyPr>
          <a:lstStyle/>
          <a:p>
            <a:pPr algn="ctr"/>
            <a:r>
              <a:rPr lang="es-CO" sz="6000" dirty="0" smtClean="0">
                <a:solidFill>
                  <a:schemeClr val="tx2">
                    <a:lumMod val="75000"/>
                  </a:schemeClr>
                </a:solidFill>
              </a:rPr>
              <a:t>TODOS:</a:t>
            </a:r>
          </a:p>
          <a:p>
            <a:endParaRPr lang="es-CO" sz="6600" b="1" dirty="0"/>
          </a:p>
          <a:p>
            <a:pPr algn="ctr"/>
            <a:r>
              <a:rPr lang="es-CO" sz="7200" b="1" dirty="0" smtClean="0"/>
              <a:t>DIOS</a:t>
            </a:r>
          </a:p>
          <a:p>
            <a:pPr algn="ctr"/>
            <a:r>
              <a:rPr lang="es-CO" sz="7200" b="1" dirty="0" smtClean="0"/>
              <a:t>MISERICORDIOSO,</a:t>
            </a:r>
          </a:p>
          <a:p>
            <a:pPr algn="ctr"/>
            <a:r>
              <a:rPr lang="es-CO" sz="7200" b="1" dirty="0" smtClean="0"/>
              <a:t> ESCÚCHANOS.</a:t>
            </a:r>
            <a:endParaRPr lang="es-ES" sz="72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0" y="214290"/>
            <a:ext cx="8929718" cy="6370975"/>
          </a:xfrm>
          <a:prstGeom prst="rect">
            <a:avLst/>
          </a:prstGeom>
          <a:noFill/>
          <a:ln w="9525">
            <a:noFill/>
            <a:miter lim="800000"/>
            <a:headEnd/>
            <a:tailEnd/>
          </a:ln>
        </p:spPr>
        <p:txBody>
          <a:bodyPr wrap="square" anchor="ctr">
            <a:spAutoFit/>
          </a:bodyPr>
          <a:lstStyle/>
          <a:p>
            <a:pPr algn="ctr" eaLnBrk="0" hangingPunct="0">
              <a:tabLst>
                <a:tab pos="5943600" algn="r"/>
              </a:tabLst>
              <a:defRPr/>
            </a:pPr>
            <a:r>
              <a:rPr lang="es-ES" sz="4800" b="1" dirty="0" smtClean="0">
                <a:solidFill>
                  <a:srgbClr val="002060"/>
                </a:solidFill>
                <a:latin typeface="Constantia" pitchFamily="18" charset="0"/>
                <a:cs typeface="Times New Roman" pitchFamily="18" charset="0"/>
              </a:rPr>
              <a:t>OFERTORIO</a:t>
            </a:r>
          </a:p>
          <a:p>
            <a:pPr algn="just" eaLnBrk="0" hangingPunct="0">
              <a:tabLst>
                <a:tab pos="5943600" algn="r"/>
              </a:tabLst>
              <a:defRPr/>
            </a:pPr>
            <a:endParaRPr lang="es-CO" sz="4000" dirty="0" smtClean="0">
              <a:latin typeface="Constantia" pitchFamily="18" charset="0"/>
              <a:cs typeface="Times New Roman" pitchFamily="18" charset="0"/>
            </a:endParaRPr>
          </a:p>
          <a:p>
            <a:pPr algn="just" eaLnBrk="0" hangingPunct="0">
              <a:tabLst>
                <a:tab pos="5943600" algn="r"/>
              </a:tabLst>
              <a:defRPr/>
            </a:pPr>
            <a:r>
              <a:rPr lang="es-CO" sz="4000" dirty="0" smtClean="0">
                <a:latin typeface="Constantia" pitchFamily="18" charset="0"/>
                <a:cs typeface="Times New Roman" pitchFamily="18" charset="0"/>
              </a:rPr>
              <a:t>En este mundo que Cristo nos da, hacemos la ofrenda del pan, el pan de nuestro trabajo sin fin y el vino de nuestro cantar.</a:t>
            </a:r>
          </a:p>
          <a:p>
            <a:pPr algn="just" eaLnBrk="0" hangingPunct="0">
              <a:tabLst>
                <a:tab pos="5943600" algn="r"/>
              </a:tabLst>
              <a:defRPr/>
            </a:pPr>
            <a:r>
              <a:rPr lang="es-CO" sz="4000" dirty="0" smtClean="0">
                <a:latin typeface="Constantia" pitchFamily="18" charset="0"/>
                <a:cs typeface="Times New Roman" pitchFamily="18" charset="0"/>
              </a:rPr>
              <a:t>Traigo ante ti, nuestra justa inquietud: amar, la justicia y la paz.</a:t>
            </a:r>
          </a:p>
          <a:p>
            <a:pPr algn="just" eaLnBrk="0" hangingPunct="0">
              <a:tabLst>
                <a:tab pos="5943600" algn="r"/>
              </a:tabLst>
              <a:defRPr/>
            </a:pPr>
            <a:r>
              <a:rPr lang="es-CO" sz="4000" dirty="0" smtClean="0">
                <a:latin typeface="Constantia" pitchFamily="18" charset="0"/>
                <a:cs typeface="Times New Roman" pitchFamily="18" charset="0"/>
              </a:rPr>
              <a:t>Saber que vendrás, saber que estarás partiendo a lo s pobres tu pan(Bis)</a:t>
            </a:r>
            <a:endParaRPr lang="es-ES" sz="4000" dirty="0">
              <a:latin typeface="Constant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285720" y="350951"/>
            <a:ext cx="8643998" cy="6247864"/>
          </a:xfrm>
          <a:prstGeom prst="rect">
            <a:avLst/>
          </a:prstGeom>
          <a:noFill/>
          <a:ln w="9525">
            <a:noFill/>
            <a:miter lim="800000"/>
            <a:headEnd/>
            <a:tailEnd/>
          </a:ln>
        </p:spPr>
        <p:txBody>
          <a:bodyPr wrap="square" anchor="ctr">
            <a:spAutoFit/>
          </a:bodyPr>
          <a:lstStyle/>
          <a:p>
            <a:pPr algn="ctr" eaLnBrk="0" hangingPunct="0">
              <a:tabLst>
                <a:tab pos="5943600" algn="r"/>
              </a:tabLst>
            </a:pPr>
            <a:r>
              <a:rPr lang="es-ES" sz="4000" b="1" dirty="0" smtClean="0">
                <a:solidFill>
                  <a:srgbClr val="002060"/>
                </a:solidFill>
                <a:latin typeface="Constantia" pitchFamily="18" charset="0"/>
                <a:cs typeface="Times New Roman" pitchFamily="18" charset="0"/>
              </a:rPr>
              <a:t>SANTO</a:t>
            </a:r>
          </a:p>
          <a:p>
            <a:pPr algn="ctr" eaLnBrk="0" hangingPunct="0">
              <a:tabLst>
                <a:tab pos="5943600" algn="r"/>
              </a:tabLst>
            </a:pPr>
            <a:endParaRPr lang="es-ES" sz="4000" dirty="0" smtClean="0">
              <a:latin typeface="Constantia" pitchFamily="18" charset="0"/>
              <a:cs typeface="Times New Roman" pitchFamily="18" charset="0"/>
            </a:endParaRPr>
          </a:p>
          <a:p>
            <a:pPr algn="ctr" eaLnBrk="0" hangingPunct="0">
              <a:tabLst>
                <a:tab pos="5943600" algn="r"/>
              </a:tabLst>
            </a:pPr>
            <a:r>
              <a:rPr lang="es-ES" sz="4000" dirty="0" smtClean="0">
                <a:latin typeface="Constantia" pitchFamily="18" charset="0"/>
                <a:cs typeface="Times New Roman" pitchFamily="18" charset="0"/>
              </a:rPr>
              <a:t>Santo, Santo, Santo, Santo es el Señor, Dios del universo Santo es el Señor. (bis)</a:t>
            </a:r>
          </a:p>
          <a:p>
            <a:pPr algn="ctr" eaLnBrk="0" hangingPunct="0">
              <a:tabLst>
                <a:tab pos="5943600" algn="r"/>
              </a:tabLst>
            </a:pPr>
            <a:endParaRPr lang="es-ES" sz="4000" dirty="0" smtClean="0">
              <a:latin typeface="Constantia" pitchFamily="18" charset="0"/>
              <a:cs typeface="Times New Roman" pitchFamily="18" charset="0"/>
            </a:endParaRPr>
          </a:p>
          <a:p>
            <a:pPr algn="ctr" eaLnBrk="0" hangingPunct="0">
              <a:tabLst>
                <a:tab pos="5943600" algn="r"/>
              </a:tabLst>
            </a:pPr>
            <a:r>
              <a:rPr lang="es-CO" sz="4000" dirty="0" smtClean="0">
                <a:latin typeface="Constantia" pitchFamily="18" charset="0"/>
                <a:cs typeface="Times New Roman" pitchFamily="18" charset="0"/>
              </a:rPr>
              <a:t>Hosanna en el cielo</a:t>
            </a:r>
          </a:p>
          <a:p>
            <a:pPr algn="ctr" eaLnBrk="0" hangingPunct="0">
              <a:tabLst>
                <a:tab pos="5943600" algn="r"/>
              </a:tabLst>
            </a:pPr>
            <a:r>
              <a:rPr lang="es-CO" sz="4000" dirty="0" smtClean="0">
                <a:latin typeface="Constantia" pitchFamily="18" charset="0"/>
                <a:cs typeface="Times New Roman" pitchFamily="18" charset="0"/>
              </a:rPr>
              <a:t>Hosanna en la tierra, bendito el que viene en nombre del señor (bis)</a:t>
            </a:r>
            <a:endParaRPr lang="es-ES" sz="4000" dirty="0" smtClean="0">
              <a:latin typeface="Constantia" pitchFamily="18" charset="0"/>
              <a:cs typeface="Times New Roman" pitchFamily="18" charset="0"/>
            </a:endParaRPr>
          </a:p>
          <a:p>
            <a:pPr algn="ctr" eaLnBrk="0" hangingPunct="0">
              <a:tabLst>
                <a:tab pos="5943600" algn="r"/>
              </a:tabLst>
            </a:pPr>
            <a:endParaRPr lang="es-ES" sz="4000" dirty="0" smtClean="0">
              <a:latin typeface="Constantia" pitchFamily="18" charset="0"/>
              <a:cs typeface="Times New Roman" pitchFamily="18" charset="0"/>
            </a:endParaRPr>
          </a:p>
        </p:txBody>
      </p:sp>
      <p:pic>
        <p:nvPicPr>
          <p:cNvPr id="4" name="Picture 2" descr="http://t2.gstatic.com/images?q=tbn:E6yab1_USIifnM:http://api.ning.com/files/OWM0Ec67vLwLLZ9QwLHOnkdKwXxrfHjPbWfLfmJgf2TgGEqZQEjDZb0rUxJaYU0ZP7*pQJT43jepLSPVqBQovG5t9JCHjfhW/caridad1.gif">
            <a:hlinkClick r:id="rId3"/>
          </p:cNvPr>
          <p:cNvPicPr>
            <a:picLocks noChangeAspect="1" noChangeArrowheads="1"/>
          </p:cNvPicPr>
          <p:nvPr/>
        </p:nvPicPr>
        <p:blipFill>
          <a:blip r:embed="rId4"/>
          <a:srcRect/>
          <a:stretch>
            <a:fillRect/>
          </a:stretch>
        </p:blipFill>
        <p:spPr bwMode="auto">
          <a:xfrm>
            <a:off x="6643702" y="2857496"/>
            <a:ext cx="1789635" cy="2060407"/>
          </a:xfrm>
          <a:prstGeom prst="rect">
            <a:avLst/>
          </a:prstGeom>
          <a:ln>
            <a:noFill/>
          </a:ln>
          <a:effectLst>
            <a:softEdge rad="112500"/>
          </a:effectLst>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http://t1.gstatic.com/images?q=tbn:B6NFrBD6SWkanM:http://kennylazo.files.wordpress.com/2009/06/dios-abranzando.jpg">
            <a:hlinkClick r:id="rId3"/>
          </p:cNvPr>
          <p:cNvPicPr>
            <a:picLocks noChangeAspect="1" noChangeArrowheads="1"/>
          </p:cNvPicPr>
          <p:nvPr/>
        </p:nvPicPr>
        <p:blipFill>
          <a:blip r:embed="rId4">
            <a:duotone>
              <a:schemeClr val="bg2">
                <a:shade val="45000"/>
                <a:satMod val="135000"/>
              </a:schemeClr>
              <a:prstClr val="white"/>
            </a:duotone>
          </a:blip>
          <a:srcRect/>
          <a:stretch>
            <a:fillRect/>
          </a:stretch>
        </p:blipFill>
        <p:spPr bwMode="auto">
          <a:xfrm>
            <a:off x="2428860" y="785794"/>
            <a:ext cx="4286280" cy="5797347"/>
          </a:xfrm>
          <a:prstGeom prst="rect">
            <a:avLst/>
          </a:prstGeom>
          <a:ln>
            <a:noFill/>
          </a:ln>
          <a:effectLst>
            <a:softEdge rad="112500"/>
          </a:effectLst>
        </p:spPr>
      </p:pic>
      <p:sp>
        <p:nvSpPr>
          <p:cNvPr id="20482" name="Rectangle 1"/>
          <p:cNvSpPr>
            <a:spLocks noChangeArrowheads="1"/>
          </p:cNvSpPr>
          <p:nvPr/>
        </p:nvSpPr>
        <p:spPr bwMode="auto">
          <a:xfrm>
            <a:off x="0" y="683857"/>
            <a:ext cx="9144000" cy="5816977"/>
          </a:xfrm>
          <a:prstGeom prst="rect">
            <a:avLst/>
          </a:prstGeom>
          <a:noFill/>
          <a:ln w="9525">
            <a:noFill/>
            <a:miter lim="800000"/>
            <a:headEnd/>
            <a:tailEnd/>
          </a:ln>
        </p:spPr>
        <p:txBody>
          <a:bodyPr anchor="ctr">
            <a:spAutoFit/>
          </a:bodyPr>
          <a:lstStyle/>
          <a:p>
            <a:pPr algn="ctr" eaLnBrk="0" hangingPunct="0">
              <a:tabLst>
                <a:tab pos="5943600" algn="r"/>
              </a:tabLst>
            </a:pPr>
            <a:r>
              <a:rPr lang="es-ES" sz="4400" b="1" dirty="0" smtClean="0">
                <a:solidFill>
                  <a:srgbClr val="002060"/>
                </a:solidFill>
                <a:latin typeface="Constantia" pitchFamily="18" charset="0"/>
                <a:cs typeface="Times New Roman" pitchFamily="18" charset="0"/>
              </a:rPr>
              <a:t>CORDERO</a:t>
            </a:r>
          </a:p>
          <a:p>
            <a:pPr algn="ctr" eaLnBrk="0" hangingPunct="0">
              <a:tabLst>
                <a:tab pos="5943600" algn="r"/>
              </a:tabLst>
            </a:pPr>
            <a:endParaRPr lang="es-ES" sz="4400" b="1" dirty="0">
              <a:latin typeface="Constantia" pitchFamily="18" charset="0"/>
            </a:endParaRPr>
          </a:p>
          <a:p>
            <a:pPr algn="ctr" eaLnBrk="0" hangingPunct="0">
              <a:tabLst>
                <a:tab pos="5943600" algn="r"/>
              </a:tabLst>
            </a:pPr>
            <a:r>
              <a:rPr lang="es-ES" sz="4000" dirty="0" smtClean="0">
                <a:latin typeface="Constantia" pitchFamily="18" charset="0"/>
                <a:cs typeface="Times New Roman" pitchFamily="18" charset="0"/>
              </a:rPr>
              <a:t>Cordero de Dios, que quitas el pecado</a:t>
            </a:r>
          </a:p>
          <a:p>
            <a:pPr algn="ctr" eaLnBrk="0" hangingPunct="0">
              <a:tabLst>
                <a:tab pos="5943600" algn="r"/>
              </a:tabLst>
            </a:pPr>
            <a:r>
              <a:rPr lang="es-ES" sz="4000" dirty="0" smtClean="0">
                <a:latin typeface="Constantia" pitchFamily="18" charset="0"/>
                <a:cs typeface="Times New Roman" pitchFamily="18" charset="0"/>
              </a:rPr>
              <a:t>Del mundo, Ten piedad, ten piedad Señor.</a:t>
            </a:r>
          </a:p>
          <a:p>
            <a:pPr algn="ctr" eaLnBrk="0" hangingPunct="0">
              <a:tabLst>
                <a:tab pos="5943600" algn="r"/>
              </a:tabLst>
            </a:pPr>
            <a:endParaRPr lang="es-ES" sz="4000" dirty="0" smtClean="0">
              <a:latin typeface="Constantia" pitchFamily="18" charset="0"/>
              <a:cs typeface="Times New Roman" pitchFamily="18" charset="0"/>
            </a:endParaRPr>
          </a:p>
          <a:p>
            <a:pPr algn="ctr" eaLnBrk="0" hangingPunct="0">
              <a:tabLst>
                <a:tab pos="5943600" algn="r"/>
              </a:tabLst>
            </a:pPr>
            <a:r>
              <a:rPr lang="es-ES" sz="4000" dirty="0" smtClean="0">
                <a:latin typeface="Constantia" pitchFamily="18" charset="0"/>
                <a:cs typeface="Times New Roman" pitchFamily="18" charset="0"/>
              </a:rPr>
              <a:t>Cordero de Dios, que quitas el pecado</a:t>
            </a:r>
          </a:p>
          <a:p>
            <a:pPr algn="ctr" eaLnBrk="0" hangingPunct="0">
              <a:tabLst>
                <a:tab pos="5943600" algn="r"/>
              </a:tabLst>
            </a:pPr>
            <a:r>
              <a:rPr lang="es-ES" sz="4000" dirty="0" smtClean="0">
                <a:latin typeface="Constantia" pitchFamily="18" charset="0"/>
                <a:cs typeface="Times New Roman" pitchFamily="18" charset="0"/>
              </a:rPr>
              <a:t>Del mundo, Ten piedad Señor y danos la paz dánosla</a:t>
            </a:r>
            <a:r>
              <a:rPr lang="es-ES" sz="4400" dirty="0" smtClean="0">
                <a:latin typeface="Constantia" pitchFamily="18" charset="0"/>
                <a:cs typeface="Times New Roman" pitchFamily="18" charset="0"/>
              </a:rPr>
              <a:t>.</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Marcador de contenido"/>
          <p:cNvSpPr txBox="1">
            <a:spLocks/>
          </p:cNvSpPr>
          <p:nvPr/>
        </p:nvSpPr>
        <p:spPr>
          <a:xfrm>
            <a:off x="71406" y="214290"/>
            <a:ext cx="8643998" cy="6500858"/>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s-CO" sz="2800" b="1" i="0" u="none" strike="noStrike" kern="1200" cap="none" spc="0" normalizeH="0" baseline="0" noProof="0" dirty="0" smtClean="0">
                <a:ln>
                  <a:noFill/>
                </a:ln>
                <a:solidFill>
                  <a:schemeClr val="tx1"/>
                </a:solidFill>
                <a:effectLst/>
                <a:uLnTx/>
                <a:uFillTx/>
                <a:latin typeface="Constantia" pitchFamily="18" charset="0"/>
              </a:rPr>
              <a:t>CANTO DE ENTRADA</a:t>
            </a:r>
            <a:endParaRPr kumimoji="0" lang="es-ES" sz="2800" b="0" i="0" u="none" strike="noStrike" kern="1200" cap="none" spc="0" normalizeH="0" baseline="0" noProof="0" dirty="0" smtClean="0">
              <a:ln>
                <a:noFill/>
              </a:ln>
              <a:solidFill>
                <a:schemeClr val="tx1"/>
              </a:solidFill>
              <a:effectLst/>
              <a:uLnTx/>
              <a:uFillTx/>
              <a:latin typeface="Constantia"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s-CO" sz="3200" b="1" dirty="0" smtClean="0">
                <a:solidFill>
                  <a:schemeClr val="tx2">
                    <a:lumMod val="75000"/>
                  </a:schemeClr>
                </a:solidFill>
                <a:latin typeface="Constantia" pitchFamily="18" charset="0"/>
              </a:rPr>
              <a:t>CRISTO ROMPE LAS CADENAS</a:t>
            </a:r>
            <a:endParaRPr kumimoji="0" lang="es-CO" sz="3600" b="0" i="0" u="none" strike="noStrike" kern="1200" cap="none" spc="0" normalizeH="0" baseline="0" noProof="0" dirty="0" smtClean="0">
              <a:ln>
                <a:noFill/>
              </a:ln>
              <a:solidFill>
                <a:schemeClr val="tx1"/>
              </a:solidFill>
              <a:effectLst/>
              <a:uLnTx/>
              <a:uFillTx/>
              <a:latin typeface="Constantia" pitchFamily="18" charset="0"/>
            </a:endParaRPr>
          </a:p>
          <a:p>
            <a:pPr algn="ctr">
              <a:buFontTx/>
              <a:buNone/>
            </a:pPr>
            <a:endParaRPr lang="es-CO" sz="3600" dirty="0" smtClean="0">
              <a:latin typeface="Constantia" pitchFamily="18" charset="0"/>
            </a:endParaRPr>
          </a:p>
          <a:p>
            <a:pPr algn="ctr">
              <a:buFontTx/>
              <a:buNone/>
            </a:pPr>
            <a:r>
              <a:rPr lang="es-CO" sz="3600" dirty="0" smtClean="0">
                <a:latin typeface="Constantia" pitchFamily="18" charset="0"/>
              </a:rPr>
              <a:t>Cristo rompe las cadenas, Cristo rompe las cadenas del pecado. Cristo rompe las cadenas y nos da su libertad.</a:t>
            </a:r>
          </a:p>
          <a:p>
            <a:pPr algn="ctr">
              <a:buFontTx/>
              <a:buNone/>
            </a:pPr>
            <a:endParaRPr lang="es-CO" sz="3600" dirty="0" smtClean="0">
              <a:latin typeface="Constantia" pitchFamily="18" charset="0"/>
            </a:endParaRPr>
          </a:p>
          <a:p>
            <a:pPr algn="ctr">
              <a:buFontTx/>
              <a:buNone/>
            </a:pPr>
            <a:r>
              <a:rPr lang="es-CO" sz="3600" dirty="0" smtClean="0">
                <a:latin typeface="Constantia" pitchFamily="18" charset="0"/>
              </a:rPr>
              <a:t>   1. ¿Cómo es posible yo vivir sin mi Jesús, si el fundamento de mi vida eres tú? ¿Tú me libraste del pecado y de la muerte, cómo es posible yo vivir sin mi Jesús?</a:t>
            </a:r>
          </a:p>
          <a:p>
            <a:pPr marL="342900" marR="0" lvl="0" indent="-342900" algn="just" defTabSz="914400" rtl="0" eaLnBrk="1" fontAlgn="auto" latinLnBrk="0" hangingPunct="1">
              <a:lnSpc>
                <a:spcPct val="100000"/>
              </a:lnSpc>
              <a:spcBef>
                <a:spcPct val="20000"/>
              </a:spcBef>
              <a:spcAft>
                <a:spcPts val="0"/>
              </a:spcAft>
              <a:buClrTx/>
              <a:buSzTx/>
              <a:buFontTx/>
              <a:buNone/>
              <a:tabLst/>
              <a:defRPr/>
            </a:pPr>
            <a:r>
              <a:rPr kumimoji="0" lang="es-CO" sz="3600" b="0" i="0" u="none" strike="noStrike" kern="1200" cap="none" spc="0" normalizeH="0" baseline="0" noProof="0" dirty="0" smtClean="0">
                <a:ln>
                  <a:noFill/>
                </a:ln>
                <a:solidFill>
                  <a:schemeClr val="tx1"/>
                </a:solidFill>
                <a:effectLst/>
                <a:uLnTx/>
                <a:uFillTx/>
                <a:latin typeface="Constantia" pitchFamily="18" charset="0"/>
              </a:rPr>
              <a:t>   </a:t>
            </a:r>
            <a:endParaRPr kumimoji="0" lang="es-ES" sz="3600" b="0" i="0" u="none" strike="noStrike" kern="1200" cap="none" spc="0" normalizeH="0" baseline="0" noProof="0" dirty="0" smtClean="0">
              <a:ln>
                <a:noFill/>
              </a:ln>
              <a:solidFill>
                <a:schemeClr val="tx1"/>
              </a:solidFill>
              <a:effectLst/>
              <a:uLnTx/>
              <a:uFillTx/>
              <a:latin typeface="Constantia" pitchFamily="18" charset="0"/>
            </a:endParaRPr>
          </a:p>
          <a:p>
            <a:pPr marL="342900" marR="0" lvl="0" indent="-342900" algn="just" defTabSz="914400" rtl="0" eaLnBrk="1" fontAlgn="auto" latinLnBrk="0" hangingPunct="1">
              <a:lnSpc>
                <a:spcPct val="100000"/>
              </a:lnSpc>
              <a:spcBef>
                <a:spcPct val="20000"/>
              </a:spcBef>
              <a:spcAft>
                <a:spcPts val="0"/>
              </a:spcAft>
              <a:buClrTx/>
              <a:buSzTx/>
              <a:buFontTx/>
              <a:buNone/>
              <a:tabLst/>
              <a:defRPr/>
            </a:pPr>
            <a:endParaRPr kumimoji="0" lang="es-ES" sz="3600" b="0" i="0" u="none" strike="noStrike" kern="1200" cap="none" spc="0" normalizeH="0" baseline="0" noProof="0" dirty="0" smtClean="0">
              <a:ln>
                <a:noFill/>
              </a:ln>
              <a:solidFill>
                <a:schemeClr val="tx1"/>
              </a:solidFill>
              <a:effectLst/>
              <a:uLnTx/>
              <a:uFillTx/>
              <a:latin typeface="Constantia"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s-CO" sz="3600" b="0" i="0" u="none" strike="noStrike" kern="1200" cap="none" spc="0" normalizeH="0" baseline="0" noProof="0" dirty="0" smtClean="0">
              <a:ln>
                <a:noFill/>
              </a:ln>
              <a:solidFill>
                <a:schemeClr val="tx1"/>
              </a:solidFill>
              <a:effectLst/>
              <a:uLnTx/>
              <a:uFillTx/>
              <a:latin typeface="Constantia"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s-CO" sz="3600" b="0" i="0" u="none" strike="noStrike" kern="1200" cap="none" spc="0" normalizeH="0" baseline="0" noProof="0" dirty="0" smtClean="0">
              <a:ln>
                <a:noFill/>
              </a:ln>
              <a:solidFill>
                <a:schemeClr val="tx1"/>
              </a:solidFill>
              <a:effectLst/>
              <a:uLnTx/>
              <a:uFillTx/>
              <a:latin typeface="Constantia"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s-CO" sz="3600" b="0" i="0" u="none" strike="noStrike" kern="1200" cap="none" spc="0" normalizeH="0" baseline="0" noProof="0" dirty="0" smtClean="0">
              <a:ln>
                <a:noFill/>
              </a:ln>
              <a:solidFill>
                <a:schemeClr val="tx1"/>
              </a:solidFill>
              <a:effectLst/>
              <a:uLnTx/>
              <a:uFillTx/>
              <a:latin typeface="Constantia"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s-ES" sz="3600" b="0" i="0" u="none" strike="noStrike" kern="1200" cap="none" spc="0" normalizeH="0" baseline="0" noProof="0" dirty="0" smtClean="0">
              <a:ln>
                <a:noFill/>
              </a:ln>
              <a:solidFill>
                <a:schemeClr val="tx1"/>
              </a:solidFill>
              <a:effectLst/>
              <a:uLnTx/>
              <a:uFillTx/>
              <a:latin typeface="Constantia"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Marcador de contenido"/>
          <p:cNvSpPr>
            <a:spLocks noGrp="1"/>
          </p:cNvSpPr>
          <p:nvPr>
            <p:ph idx="1"/>
          </p:nvPr>
        </p:nvSpPr>
        <p:spPr>
          <a:xfrm>
            <a:off x="428625" y="357166"/>
            <a:ext cx="8229600" cy="6286500"/>
          </a:xfrm>
        </p:spPr>
        <p:txBody>
          <a:bodyPr>
            <a:normAutofit/>
          </a:bodyPr>
          <a:lstStyle/>
          <a:p>
            <a:pPr>
              <a:buFontTx/>
              <a:buNone/>
            </a:pPr>
            <a:r>
              <a:rPr lang="es-CO" sz="3200" b="1" dirty="0" smtClean="0">
                <a:latin typeface="Constantia" pitchFamily="18" charset="0"/>
              </a:rPr>
              <a:t>CANTO DE COMUNIÓN</a:t>
            </a:r>
            <a:endParaRPr lang="es-ES" sz="3200" dirty="0" smtClean="0">
              <a:latin typeface="Constantia" pitchFamily="18" charset="0"/>
            </a:endParaRPr>
          </a:p>
          <a:p>
            <a:pPr algn="ctr">
              <a:buFontTx/>
              <a:buNone/>
            </a:pPr>
            <a:r>
              <a:rPr lang="es-CO" b="1" dirty="0" smtClean="0">
                <a:solidFill>
                  <a:srgbClr val="002060"/>
                </a:solidFill>
                <a:latin typeface="Constantia" pitchFamily="18" charset="0"/>
              </a:rPr>
              <a:t>DIOS ESTA AQUI</a:t>
            </a:r>
            <a:endParaRPr lang="es-ES" sz="3200" dirty="0" smtClean="0">
              <a:solidFill>
                <a:srgbClr val="002060"/>
              </a:solidFill>
              <a:latin typeface="Constantia" pitchFamily="18" charset="0"/>
            </a:endParaRPr>
          </a:p>
          <a:p>
            <a:pPr algn="just">
              <a:buFontTx/>
              <a:buNone/>
            </a:pPr>
            <a:r>
              <a:rPr lang="es-CO" sz="3200" dirty="0" smtClean="0">
                <a:latin typeface="Constantia" pitchFamily="18" charset="0"/>
              </a:rPr>
              <a:t>   </a:t>
            </a:r>
          </a:p>
          <a:p>
            <a:pPr algn="just">
              <a:buFontTx/>
              <a:buNone/>
            </a:pPr>
            <a:r>
              <a:rPr lang="es-CO" dirty="0" smtClean="0">
                <a:latin typeface="Constantia" pitchFamily="18" charset="0"/>
              </a:rPr>
              <a:t>Dios esta aquí, esta aquí, tan cierto como el aire que respiro, tan cierto como la mañana, se levanta, tan cierto que cuando le hablo el me puede oír.</a:t>
            </a:r>
          </a:p>
          <a:p>
            <a:pPr algn="just">
              <a:buFontTx/>
              <a:buNone/>
            </a:pPr>
            <a:r>
              <a:rPr lang="es-CO" sz="3200" dirty="0" smtClean="0">
                <a:latin typeface="Constantia" pitchFamily="18" charset="0"/>
              </a:rPr>
              <a:t>Dios esta aquí, esta aquí, el se goza la alabanza de su pueblo, pues el que nos esta hablando y transformando hoy, nos manda su mensaje de amor.</a:t>
            </a:r>
          </a:p>
          <a:p>
            <a:pPr algn="just">
              <a:buFontTx/>
              <a:buNone/>
            </a:pPr>
            <a:endParaRPr lang="es-CO" sz="3200" dirty="0" smtClean="0">
              <a:latin typeface="Constantia"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Marcador de contenido"/>
          <p:cNvSpPr>
            <a:spLocks noGrp="1"/>
          </p:cNvSpPr>
          <p:nvPr>
            <p:ph idx="1"/>
          </p:nvPr>
        </p:nvSpPr>
        <p:spPr>
          <a:xfrm>
            <a:off x="428625" y="1143028"/>
            <a:ext cx="7929589" cy="3143228"/>
          </a:xfrm>
        </p:spPr>
        <p:txBody>
          <a:bodyPr>
            <a:normAutofit/>
          </a:bodyPr>
          <a:lstStyle/>
          <a:p>
            <a:pPr>
              <a:buFontTx/>
              <a:buNone/>
            </a:pPr>
            <a:r>
              <a:rPr lang="es-CO" sz="3200" dirty="0" smtClean="0">
                <a:latin typeface="Constantia" pitchFamily="18" charset="0"/>
              </a:rPr>
              <a:t>Dios esta aquí, esta aquí, se siente fuerte su presencia entre nosotros, mas fuerte y mas brillante que la luz del sol por medio de su espíritu de amor.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5" name="Picture 5" descr="C:\Documents and Settings\User\My Documents\Mariasun\JPG para diapositivas\MISCELANEAS\CORAZÓN playa.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0242" name="Rectangle 2"/>
          <p:cNvSpPr>
            <a:spLocks noChangeArrowheads="1"/>
          </p:cNvSpPr>
          <p:nvPr/>
        </p:nvSpPr>
        <p:spPr bwMode="auto">
          <a:xfrm>
            <a:off x="228600" y="1547813"/>
            <a:ext cx="8610600" cy="5310187"/>
          </a:xfrm>
          <a:prstGeom prst="rect">
            <a:avLst/>
          </a:prstGeom>
          <a:solidFill>
            <a:srgbClr val="FFCC99">
              <a:alpha val="50000"/>
            </a:srgbClr>
          </a:solidFill>
          <a:ln w="9525">
            <a:noFill/>
            <a:miter lim="800000"/>
            <a:headEnd/>
            <a:tailEnd/>
          </a:ln>
          <a:effectLst/>
        </p:spPr>
        <p:txBody>
          <a:bodyPr>
            <a:spAutoFit/>
          </a:bodyPr>
          <a:lstStyle/>
          <a:p>
            <a:pPr>
              <a:spcBef>
                <a:spcPct val="50000"/>
              </a:spcBef>
            </a:pPr>
            <a:r>
              <a:rPr lang="es-ES" sz="1800">
                <a:solidFill>
                  <a:srgbClr val="003366"/>
                </a:solidFill>
                <a:effectLst>
                  <a:outerShdw blurRad="38100" dist="38100" dir="2700000" algn="tl">
                    <a:srgbClr val="000000"/>
                  </a:outerShdw>
                </a:effectLst>
                <a:latin typeface="Comic Sans MS" pitchFamily="66" charset="0"/>
              </a:rPr>
              <a:t>Tus dibujos en el suelo han tenido un efecto sorprendente:</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el círculo moralista y acusador se ha roto y, a solas contigo, </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por primera vez, me he sentido libre.</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Tus dibujos en el suelo han sido el primer espejo no engañoso </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que me ha hecho ver mi rostro triste; mi ser pobre y vacilante,</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mis miedos de siempre.</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Tus dibujos en el suelo han creado un silencio penetrante,</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pues han puesto al descubierto la trágica parodia que vivimos </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cuando nos creemos diferentes.</a:t>
            </a:r>
          </a:p>
          <a:p>
            <a:r>
              <a:rPr lang="es-ES" sz="1800">
                <a:solidFill>
                  <a:srgbClr val="003366"/>
                </a:solidFill>
                <a:effectLst>
                  <a:outerShdw blurRad="38100" dist="38100" dir="2700000" algn="tl">
                    <a:srgbClr val="000000"/>
                  </a:outerShdw>
                </a:effectLst>
                <a:latin typeface="Comic Sans MS" pitchFamily="66" charset="0"/>
              </a:rPr>
              <a:t>Tus dibujos en el suelo me han devuelto la dignidad perdida,</a:t>
            </a:r>
          </a:p>
          <a:p>
            <a:r>
              <a:rPr lang="es-ES" sz="1800">
                <a:solidFill>
                  <a:srgbClr val="003366"/>
                </a:solidFill>
                <a:effectLst>
                  <a:outerShdw blurRad="38100" dist="38100" dir="2700000" algn="tl">
                    <a:srgbClr val="000000"/>
                  </a:outerShdw>
                </a:effectLst>
                <a:latin typeface="Comic Sans MS" pitchFamily="66" charset="0"/>
              </a:rPr>
              <a:t>cuando tu dedo suave y firme, con el polvo de siempre y mis lágrimas pérdidas,</a:t>
            </a:r>
          </a:p>
          <a:p>
            <a:r>
              <a:rPr lang="es-ES" sz="1800">
                <a:solidFill>
                  <a:srgbClr val="003366"/>
                </a:solidFill>
                <a:effectLst>
                  <a:outerShdw blurRad="38100" dist="38100" dir="2700000" algn="tl">
                    <a:srgbClr val="000000"/>
                  </a:outerShdw>
                </a:effectLst>
                <a:latin typeface="Comic Sans MS" pitchFamily="66" charset="0"/>
              </a:rPr>
              <a:t>ha plasmado mi nuevo rostro sonriente.</a:t>
            </a:r>
          </a:p>
          <a:p>
            <a:r>
              <a:rPr lang="es-ES" sz="1800">
                <a:solidFill>
                  <a:srgbClr val="003366"/>
                </a:solidFill>
                <a:effectLst>
                  <a:outerShdw blurRad="38100" dist="38100" dir="2700000" algn="tl">
                    <a:srgbClr val="000000"/>
                  </a:outerShdw>
                </a:effectLst>
                <a:latin typeface="Comic Sans MS" pitchFamily="66" charset="0"/>
              </a:rPr>
              <a:t>Después te has incorporado, serenamente has mirado mis ojos,</a:t>
            </a:r>
          </a:p>
          <a:p>
            <a:r>
              <a:rPr lang="es-ES" sz="1800">
                <a:solidFill>
                  <a:srgbClr val="003366"/>
                </a:solidFill>
                <a:effectLst>
                  <a:outerShdw blurRad="38100" dist="38100" dir="2700000" algn="tl">
                    <a:srgbClr val="000000"/>
                  </a:outerShdw>
                </a:effectLst>
                <a:latin typeface="Comic Sans MS" pitchFamily="66" charset="0"/>
              </a:rPr>
              <a:t>me has besado como nadie y has dicho al aire: </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vete y vive; ya sabes.</a:t>
            </a:r>
          </a:p>
          <a:p>
            <a:r>
              <a:rPr lang="es-ES" sz="1800">
                <a:solidFill>
                  <a:srgbClr val="003366"/>
                </a:solidFill>
                <a:effectLst>
                  <a:outerShdw blurRad="38100" dist="38100" dir="2700000" algn="tl">
                    <a:srgbClr val="000000"/>
                  </a:outerShdw>
                </a:effectLst>
                <a:latin typeface="Comic Sans MS" pitchFamily="66" charset="0"/>
              </a:rPr>
              <a:t>Y yo no me he atrevido a abrazarte.</a:t>
            </a:r>
          </a:p>
          <a:p>
            <a:r>
              <a:rPr lang="es-ES" sz="1800">
                <a:solidFill>
                  <a:srgbClr val="003366"/>
                </a:solidFill>
                <a:effectLst>
                  <a:outerShdw blurRad="38100" dist="38100" dir="2700000" algn="tl">
                    <a:srgbClr val="000000"/>
                  </a:outerShdw>
                </a:effectLst>
                <a:latin typeface="Comic Sans MS" pitchFamily="66" charset="0"/>
              </a:rPr>
              <a:t>Pero llevo tus dibujos del suelo tatuados</a:t>
            </a:r>
          </a:p>
          <a:p>
            <a:r>
              <a:rPr lang="es-ES" sz="1800">
                <a:solidFill>
                  <a:srgbClr val="003366"/>
                </a:solidFill>
                <a:effectLst>
                  <a:outerShdw blurRad="38100" dist="38100" dir="2700000" algn="tl">
                    <a:srgbClr val="000000"/>
                  </a:outerShdw>
                </a:effectLst>
                <a:latin typeface="Comic Sans MS" pitchFamily="66" charset="0"/>
              </a:rPr>
              <a:t>en mi piel para siempre. </a:t>
            </a:r>
            <a:br>
              <a:rPr lang="es-ES" sz="1800">
                <a:solidFill>
                  <a:srgbClr val="003366"/>
                </a:solidFill>
                <a:effectLst>
                  <a:outerShdw blurRad="38100" dist="38100" dir="2700000" algn="tl">
                    <a:srgbClr val="000000"/>
                  </a:outerShdw>
                </a:effectLst>
                <a:latin typeface="Comic Sans MS" pitchFamily="66" charset="0"/>
              </a:rPr>
            </a:br>
            <a:r>
              <a:rPr lang="es-ES" sz="1800">
                <a:solidFill>
                  <a:srgbClr val="003366"/>
                </a:solidFill>
                <a:effectLst>
                  <a:outerShdw blurRad="38100" dist="38100" dir="2700000" algn="tl">
                    <a:srgbClr val="000000"/>
                  </a:outerShdw>
                </a:effectLst>
                <a:latin typeface="Comic Sans MS" pitchFamily="66" charset="0"/>
              </a:rPr>
              <a:t>			</a:t>
            </a:r>
            <a:r>
              <a:rPr lang="es-ES" sz="1800">
                <a:solidFill>
                  <a:srgbClr val="003366"/>
                </a:solidFill>
                <a:effectLst>
                  <a:outerShdw blurRad="38100" dist="38100" dir="2700000" algn="tl">
                    <a:srgbClr val="000000"/>
                  </a:outerShdw>
                </a:effectLst>
                <a:latin typeface="Monotype Corsiva" pitchFamily="66" charset="0"/>
              </a:rPr>
              <a:t>F.Ulibarri </a:t>
            </a:r>
            <a:endParaRPr lang="es-ES" sz="1800">
              <a:solidFill>
                <a:srgbClr val="003366"/>
              </a:solidFill>
              <a:effectLst>
                <a:outerShdw blurRad="38100" dist="38100" dir="2700000" algn="tl">
                  <a:srgbClr val="000000"/>
                </a:outerShdw>
              </a:effectLst>
              <a:latin typeface="Comic Sans MS" pitchFamily="66" charset="0"/>
            </a:endParaRPr>
          </a:p>
        </p:txBody>
      </p:sp>
      <p:sp>
        <p:nvSpPr>
          <p:cNvPr id="10246" name="WordArt 6"/>
          <p:cNvSpPr>
            <a:spLocks noChangeArrowheads="1" noChangeShapeType="1" noTextEdit="1"/>
          </p:cNvSpPr>
          <p:nvPr/>
        </p:nvSpPr>
        <p:spPr bwMode="auto">
          <a:xfrm>
            <a:off x="1066800" y="228600"/>
            <a:ext cx="1914525" cy="857250"/>
          </a:xfrm>
          <a:prstGeom prst="rect">
            <a:avLst/>
          </a:prstGeom>
        </p:spPr>
        <p:txBody>
          <a:bodyPr wrap="none" fromWordArt="1">
            <a:prstTxWarp prst="textPlain">
              <a:avLst>
                <a:gd name="adj" fmla="val 50000"/>
              </a:avLst>
            </a:prstTxWarp>
          </a:bodyPr>
          <a:lstStyle/>
          <a:p>
            <a:pPr algn="ctr"/>
            <a:r>
              <a:rPr lang="es-CO" kern="10">
                <a:ln w="12700">
                  <a:solidFill>
                    <a:srgbClr val="EAEAEA"/>
                  </a:solidFill>
                  <a:round/>
                  <a:headEnd/>
                  <a:tailEnd/>
                </a:ln>
                <a:gradFill rotWithShape="0">
                  <a:gsLst>
                    <a:gs pos="0">
                      <a:schemeClr val="bg1"/>
                    </a:gs>
                    <a:gs pos="100000">
                      <a:schemeClr val="accent2"/>
                    </a:gs>
                  </a:gsLst>
                  <a:lin ang="18900000" scaled="1"/>
                </a:gradFill>
                <a:effectLst>
                  <a:outerShdw dist="35921" dir="2700000" sy="50000" kx="2115830" algn="bl" rotWithShape="0">
                    <a:srgbClr val="C0C0C0"/>
                  </a:outerShdw>
                </a:effectLst>
                <a:latin typeface="Arial Black"/>
              </a:rPr>
              <a:t>Tus dibujos</a:t>
            </a:r>
          </a:p>
          <a:p>
            <a:pPr algn="ctr"/>
            <a:r>
              <a:rPr lang="es-CO" kern="10">
                <a:ln w="12700">
                  <a:solidFill>
                    <a:srgbClr val="EAEAEA"/>
                  </a:solidFill>
                  <a:round/>
                  <a:headEnd/>
                  <a:tailEnd/>
                </a:ln>
                <a:gradFill rotWithShape="0">
                  <a:gsLst>
                    <a:gs pos="0">
                      <a:schemeClr val="bg1"/>
                    </a:gs>
                    <a:gs pos="100000">
                      <a:schemeClr val="accent2"/>
                    </a:gs>
                  </a:gsLst>
                  <a:lin ang="18900000" scaled="1"/>
                </a:gradFill>
                <a:effectLst>
                  <a:outerShdw dist="35921" dir="2700000" sy="50000" kx="2115830" algn="bl" rotWithShape="0">
                    <a:srgbClr val="C0C0C0"/>
                  </a:outerShdw>
                </a:effectLst>
                <a:latin typeface="Arial Black"/>
              </a:rPr>
              <a:t>en el suelo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1000"/>
                                  </p:stCondLst>
                                  <p:childTnLst>
                                    <p:set>
                                      <p:cBhvr>
                                        <p:cTn id="6" dur="1" fill="hold">
                                          <p:stCondLst>
                                            <p:cond delay="499"/>
                                          </p:stCondLst>
                                        </p:cTn>
                                        <p:tgtEl>
                                          <p:spTgt spid="10246"/>
                                        </p:tgtEl>
                                        <p:attrNameLst>
                                          <p:attrName>style.visibility</p:attrName>
                                        </p:attrNameLst>
                                      </p:cBhvr>
                                      <p:to>
                                        <p:strVal val="visible"/>
                                      </p:to>
                                    </p:set>
                                    <p:anim to="" calcmode="lin" valueType="num">
                                      <p:cBhvr>
                                        <p:cTn id="7" dur="1" fill="hold"/>
                                        <p:tgtEl>
                                          <p:spTgt spid="10246"/>
                                        </p:tgtEl>
                                        <p:attrNameLst>
                                          <p:attrName/>
                                        </p:attrNameLst>
                                      </p:cBhvr>
                                    </p:anim>
                                  </p:childTnLst>
                                </p:cTn>
                              </p:par>
                            </p:childTnLst>
                          </p:cTn>
                        </p:par>
                        <p:par>
                          <p:cTn id="8" fill="hold">
                            <p:stCondLst>
                              <p:cond delay="1500"/>
                            </p:stCondLst>
                            <p:childTnLst>
                              <p:par>
                                <p:cTn id="9" presetID="18" presetClass="entr" presetSubtype="12" fill="hold" grpId="0" nodeType="afterEffect">
                                  <p:stCondLst>
                                    <p:cond delay="2000"/>
                                  </p:stCondLst>
                                  <p:childTnLst>
                                    <p:set>
                                      <p:cBhvr>
                                        <p:cTn id="10" dur="1" fill="hold">
                                          <p:stCondLst>
                                            <p:cond delay="0"/>
                                          </p:stCondLst>
                                        </p:cTn>
                                        <p:tgtEl>
                                          <p:spTgt spid="10242"/>
                                        </p:tgtEl>
                                        <p:attrNameLst>
                                          <p:attrName>style.visibility</p:attrName>
                                        </p:attrNameLst>
                                      </p:cBhvr>
                                      <p:to>
                                        <p:strVal val="visible"/>
                                      </p:to>
                                    </p:set>
                                    <p:animEffect transition="in" filter="strips(downLeft)">
                                      <p:cBhvr>
                                        <p:cTn id="11" dur="500"/>
                                        <p:tgtEl>
                                          <p:spTgt spid="10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nimBg="1" autoUpdateAnimBg="0"/>
      <p:bldP spid="1024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p:cNvSpPr>
            <a:spLocks noGrp="1"/>
          </p:cNvSpPr>
          <p:nvPr>
            <p:ph type="title" idx="4294967295"/>
          </p:nvPr>
        </p:nvSpPr>
        <p:spPr>
          <a:xfrm>
            <a:off x="642910" y="1285875"/>
            <a:ext cx="8143875" cy="5214938"/>
          </a:xfrm>
        </p:spPr>
        <p:txBody>
          <a:bodyPr>
            <a:noAutofit/>
          </a:bodyPr>
          <a:lstStyle/>
          <a:p>
            <a:pPr>
              <a:defRPr/>
            </a:pPr>
            <a:r>
              <a:rPr lang="es-CO" sz="3600" dirty="0" smtClean="0">
                <a:solidFill>
                  <a:schemeClr val="tx1"/>
                </a:solidFill>
                <a:latin typeface="Constantia" pitchFamily="18" charset="0"/>
              </a:rPr>
              <a:t/>
            </a:r>
            <a:br>
              <a:rPr lang="es-CO" sz="3600" dirty="0" smtClean="0">
                <a:solidFill>
                  <a:schemeClr val="tx1"/>
                </a:solidFill>
                <a:latin typeface="Constantia" pitchFamily="18" charset="0"/>
              </a:rPr>
            </a:br>
            <a:r>
              <a:rPr lang="es-CO" sz="3600" dirty="0" smtClean="0">
                <a:solidFill>
                  <a:schemeClr val="tx1"/>
                </a:solidFill>
                <a:latin typeface="Constantia" pitchFamily="18" charset="0"/>
              </a:rPr>
              <a:t/>
            </a:r>
            <a:br>
              <a:rPr lang="es-CO" sz="3600" dirty="0" smtClean="0">
                <a:solidFill>
                  <a:schemeClr val="tx1"/>
                </a:solidFill>
                <a:latin typeface="Constantia" pitchFamily="18" charset="0"/>
              </a:rPr>
            </a:br>
            <a:r>
              <a:rPr lang="es-CO" sz="3600" dirty="0" smtClean="0">
                <a:solidFill>
                  <a:schemeClr val="tx1"/>
                </a:solidFill>
                <a:latin typeface="Constantia" pitchFamily="18" charset="0"/>
              </a:rPr>
              <a:t/>
            </a:r>
            <a:br>
              <a:rPr lang="es-CO" sz="3600" dirty="0" smtClean="0">
                <a:solidFill>
                  <a:schemeClr val="tx1"/>
                </a:solidFill>
                <a:latin typeface="Constantia" pitchFamily="18" charset="0"/>
              </a:rPr>
            </a:br>
            <a:r>
              <a:rPr lang="es-CO" sz="3600" dirty="0" smtClean="0">
                <a:solidFill>
                  <a:schemeClr val="tx1"/>
                </a:solidFill>
                <a:latin typeface="Constantia" pitchFamily="18" charset="0"/>
              </a:rPr>
              <a:t> 2. </a:t>
            </a:r>
            <a:r>
              <a:rPr lang="es-CO" sz="3600" dirty="0" smtClean="0">
                <a:latin typeface="Constantia" pitchFamily="18" charset="0"/>
              </a:rPr>
              <a:t>Vengamos todos y acerquémonos a él, a recibir misericordia y perdón. Vayamos llenos de esperanza y alegría, vengamos todos y acerquémonos a él.</a:t>
            </a:r>
            <a:r>
              <a:rPr lang="es-CO" sz="3600" dirty="0" smtClean="0">
                <a:solidFill>
                  <a:schemeClr val="tx1"/>
                </a:solidFill>
                <a:latin typeface="Constantia" pitchFamily="18" charset="0"/>
              </a:rPr>
              <a:t/>
            </a:r>
            <a:br>
              <a:rPr lang="es-CO" sz="3600" dirty="0" smtClean="0">
                <a:solidFill>
                  <a:schemeClr val="tx1"/>
                </a:solidFill>
                <a:latin typeface="Constantia" pitchFamily="18" charset="0"/>
              </a:rPr>
            </a:br>
            <a:r>
              <a:rPr lang="es-CO" sz="3600" dirty="0" smtClean="0">
                <a:solidFill>
                  <a:schemeClr val="tx1"/>
                </a:solidFill>
                <a:latin typeface="Constantia" pitchFamily="18" charset="0"/>
              </a:rPr>
              <a:t/>
            </a:r>
            <a:br>
              <a:rPr lang="es-CO" sz="3600" dirty="0" smtClean="0">
                <a:solidFill>
                  <a:schemeClr val="tx1"/>
                </a:solidFill>
                <a:latin typeface="Constantia" pitchFamily="18" charset="0"/>
              </a:rPr>
            </a:br>
            <a:r>
              <a:rPr lang="es-ES" sz="3600" dirty="0" smtClean="0">
                <a:solidFill>
                  <a:schemeClr val="tx1"/>
                </a:solidFill>
                <a:latin typeface="Constantia" pitchFamily="18" charset="0"/>
              </a:rPr>
              <a:t>3. </a:t>
            </a:r>
            <a:r>
              <a:rPr lang="es-CO" sz="3600" dirty="0" smtClean="0">
                <a:latin typeface="Constantia" pitchFamily="18" charset="0"/>
              </a:rPr>
              <a:t>Ninguno quede aprisionado por el mal, para acercarse bien confiado a Jesús. Que ningún miedo paralice nuestros pasos, ni nos impida recibir su absolución. </a:t>
            </a:r>
            <a:r>
              <a:rPr lang="es-ES" sz="3600" dirty="0" smtClean="0">
                <a:solidFill>
                  <a:schemeClr val="tx1"/>
                </a:solidFill>
                <a:latin typeface="Constantia" pitchFamily="18" charset="0"/>
              </a:rPr>
              <a:t/>
            </a:r>
            <a:br>
              <a:rPr lang="es-ES" sz="3600" dirty="0" smtClean="0">
                <a:solidFill>
                  <a:schemeClr val="tx1"/>
                </a:solidFill>
                <a:latin typeface="Constantia" pitchFamily="18" charset="0"/>
              </a:rPr>
            </a:br>
            <a:r>
              <a:rPr lang="es-CO" sz="3600" dirty="0" smtClean="0">
                <a:solidFill>
                  <a:schemeClr val="tx1"/>
                </a:solidFill>
                <a:latin typeface="Constantia" pitchFamily="18" charset="0"/>
              </a:rPr>
              <a:t/>
            </a:r>
            <a:br>
              <a:rPr lang="es-CO" sz="3600" dirty="0" smtClean="0">
                <a:solidFill>
                  <a:schemeClr val="tx1"/>
                </a:solidFill>
                <a:latin typeface="Constantia" pitchFamily="18" charset="0"/>
              </a:rPr>
            </a:br>
            <a:r>
              <a:rPr lang="es-CO" sz="3600" dirty="0" smtClean="0">
                <a:solidFill>
                  <a:schemeClr val="tx1"/>
                </a:solidFill>
                <a:latin typeface="Constantia" pitchFamily="18" charset="0"/>
              </a:rPr>
              <a:t/>
            </a:r>
            <a:br>
              <a:rPr lang="es-CO" sz="3600" dirty="0" smtClean="0">
                <a:solidFill>
                  <a:schemeClr val="tx1"/>
                </a:solidFill>
                <a:latin typeface="Constantia" pitchFamily="18" charset="0"/>
              </a:rPr>
            </a:br>
            <a:r>
              <a:rPr lang="es-CO" sz="3600" dirty="0" smtClean="0">
                <a:solidFill>
                  <a:schemeClr val="tx1"/>
                </a:solidFill>
                <a:latin typeface="Constantia" pitchFamily="18" charset="0"/>
              </a:rPr>
              <a:t/>
            </a:r>
            <a:br>
              <a:rPr lang="es-CO" sz="3600" dirty="0" smtClean="0">
                <a:solidFill>
                  <a:schemeClr val="tx1"/>
                </a:solidFill>
                <a:latin typeface="Constantia" pitchFamily="18" charset="0"/>
              </a:rPr>
            </a:br>
            <a:r>
              <a:rPr lang="es-CO" sz="3600" dirty="0" smtClean="0">
                <a:solidFill>
                  <a:schemeClr val="tx1"/>
                </a:solidFill>
                <a:latin typeface="Constantia" pitchFamily="18" charset="0"/>
              </a:rPr>
              <a:t/>
            </a:r>
            <a:br>
              <a:rPr lang="es-CO" sz="3600" dirty="0" smtClean="0">
                <a:solidFill>
                  <a:schemeClr val="tx1"/>
                </a:solidFill>
                <a:latin typeface="Constantia" pitchFamily="18" charset="0"/>
              </a:rPr>
            </a:br>
            <a:endParaRPr lang="es-CO" sz="3600" dirty="0" smtClean="0">
              <a:solidFill>
                <a:schemeClr val="tx1"/>
              </a:solidFill>
              <a:latin typeface="Constanti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28596" y="1214422"/>
            <a:ext cx="8286808" cy="4708981"/>
          </a:xfrm>
          <a:prstGeom prst="rect">
            <a:avLst/>
          </a:prstGeom>
          <a:noFill/>
          <a:ln w="9525">
            <a:noFill/>
            <a:miter lim="800000"/>
            <a:headEnd/>
            <a:tailEnd/>
          </a:ln>
          <a:effectLst/>
        </p:spPr>
        <p:txBody>
          <a:bodyPr wrap="square" anchor="ctr">
            <a:spAutoFit/>
          </a:bodyPr>
          <a:lstStyle/>
          <a:p>
            <a:pPr algn="ctr" eaLnBrk="0" hangingPunct="0">
              <a:tabLst>
                <a:tab pos="5943600" algn="r"/>
              </a:tabLst>
              <a:defRPr/>
            </a:pPr>
            <a:r>
              <a:rPr lang="es-CO" sz="6000" dirty="0" smtClean="0">
                <a:latin typeface="Constantia" pitchFamily="18" charset="0"/>
                <a:ea typeface="Times New Roman" pitchFamily="18" charset="0"/>
                <a:cs typeface="Times New Roman" pitchFamily="18" charset="0"/>
              </a:rPr>
              <a:t>Señor ten piedad (Bis)</a:t>
            </a:r>
          </a:p>
          <a:p>
            <a:pPr algn="ctr" eaLnBrk="0" hangingPunct="0">
              <a:tabLst>
                <a:tab pos="5943600" algn="r"/>
              </a:tabLst>
              <a:defRPr/>
            </a:pPr>
            <a:endParaRPr lang="es-CO" sz="6000" dirty="0" smtClean="0">
              <a:latin typeface="Constantia" pitchFamily="18" charset="0"/>
              <a:cs typeface="Times New Roman" pitchFamily="18" charset="0"/>
            </a:endParaRPr>
          </a:p>
          <a:p>
            <a:pPr algn="ctr" eaLnBrk="0" hangingPunct="0">
              <a:tabLst>
                <a:tab pos="5943600" algn="r"/>
              </a:tabLst>
              <a:defRPr/>
            </a:pPr>
            <a:r>
              <a:rPr lang="es-CO" sz="6000" dirty="0" smtClean="0">
                <a:latin typeface="Constantia" pitchFamily="18" charset="0"/>
                <a:cs typeface="Times New Roman" pitchFamily="18" charset="0"/>
              </a:rPr>
              <a:t>Cristo ten piedad (Bis)</a:t>
            </a:r>
          </a:p>
          <a:p>
            <a:pPr algn="ctr" eaLnBrk="0" hangingPunct="0">
              <a:tabLst>
                <a:tab pos="5943600" algn="r"/>
              </a:tabLst>
              <a:defRPr/>
            </a:pPr>
            <a:endParaRPr lang="es-CO" sz="6000" dirty="0" smtClean="0">
              <a:latin typeface="Constantia" pitchFamily="18" charset="0"/>
              <a:cs typeface="Times New Roman" pitchFamily="18" charset="0"/>
            </a:endParaRPr>
          </a:p>
          <a:p>
            <a:pPr algn="ctr" eaLnBrk="0" hangingPunct="0">
              <a:tabLst>
                <a:tab pos="5943600" algn="r"/>
              </a:tabLst>
              <a:defRPr/>
            </a:pPr>
            <a:r>
              <a:rPr lang="es-CO" sz="6000" dirty="0" smtClean="0">
                <a:latin typeface="Constantia" pitchFamily="18" charset="0"/>
                <a:cs typeface="Times New Roman" pitchFamily="18" charset="0"/>
              </a:rPr>
              <a:t>Señor ten piedad (Bis)</a:t>
            </a:r>
            <a:endParaRPr lang="es-ES" sz="6000" dirty="0">
              <a:latin typeface="Constant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152400" y="228600"/>
            <a:ext cx="3429000" cy="708025"/>
          </a:xfrm>
          <a:prstGeom prst="rect">
            <a:avLst/>
          </a:prstGeom>
          <a:noFill/>
          <a:ln w="9525">
            <a:noFill/>
            <a:miter lim="800000"/>
            <a:headEnd/>
            <a:tailEnd/>
          </a:ln>
          <a:effectLst/>
        </p:spPr>
        <p:txBody>
          <a:bodyPr>
            <a:spAutoFit/>
          </a:bodyPr>
          <a:lstStyle/>
          <a:p>
            <a:pPr algn="ctr">
              <a:defRPr/>
            </a:pPr>
            <a:r>
              <a:rPr lang="es-ES" sz="2000" dirty="0">
                <a:solidFill>
                  <a:srgbClr val="336600"/>
                </a:solidFill>
                <a:effectLst>
                  <a:outerShdw blurRad="38100" dist="38100" dir="2700000" algn="tl">
                    <a:srgbClr val="C0C0C0"/>
                  </a:outerShdw>
                </a:effectLst>
                <a:latin typeface="Georgia" pitchFamily="18" charset="0"/>
                <a:cs typeface="Times New Roman" pitchFamily="18" charset="0"/>
              </a:rPr>
              <a:t/>
            </a:r>
            <a:br>
              <a:rPr lang="es-ES" sz="2000" dirty="0">
                <a:solidFill>
                  <a:srgbClr val="336600"/>
                </a:solidFill>
                <a:effectLst>
                  <a:outerShdw blurRad="38100" dist="38100" dir="2700000" algn="tl">
                    <a:srgbClr val="C0C0C0"/>
                  </a:outerShdw>
                </a:effectLst>
                <a:latin typeface="Georgia" pitchFamily="18" charset="0"/>
                <a:cs typeface="Times New Roman" pitchFamily="18" charset="0"/>
              </a:rPr>
            </a:br>
            <a:endParaRPr lang="es-ES" sz="2000" dirty="0">
              <a:solidFill>
                <a:srgbClr val="336600"/>
              </a:solidFill>
              <a:effectLst>
                <a:outerShdw blurRad="38100" dist="38100" dir="2700000" algn="tl">
                  <a:srgbClr val="C0C0C0"/>
                </a:outerShdw>
              </a:effectLst>
              <a:latin typeface="Georgia" pitchFamily="18" charset="0"/>
              <a:cs typeface="Times New Roman" pitchFamily="18" charset="0"/>
            </a:endParaRPr>
          </a:p>
        </p:txBody>
      </p:sp>
      <p:sp>
        <p:nvSpPr>
          <p:cNvPr id="6147" name="3 Rectángulo"/>
          <p:cNvSpPr>
            <a:spLocks noChangeArrowheads="1"/>
          </p:cNvSpPr>
          <p:nvPr/>
        </p:nvSpPr>
        <p:spPr bwMode="auto">
          <a:xfrm>
            <a:off x="0" y="928670"/>
            <a:ext cx="9144000" cy="5355312"/>
          </a:xfrm>
          <a:prstGeom prst="rect">
            <a:avLst/>
          </a:prstGeom>
          <a:noFill/>
          <a:ln w="9525">
            <a:noFill/>
            <a:miter lim="800000"/>
            <a:headEnd/>
            <a:tailEnd/>
          </a:ln>
        </p:spPr>
        <p:txBody>
          <a:bodyPr>
            <a:spAutoFit/>
          </a:bodyPr>
          <a:lstStyle/>
          <a:p>
            <a:pPr algn="ctr"/>
            <a:r>
              <a:rPr lang="es-ES" sz="5400" b="1" dirty="0" smtClean="0">
                <a:solidFill>
                  <a:srgbClr val="002060"/>
                </a:solidFill>
                <a:latin typeface="Constantia" pitchFamily="18" charset="0"/>
              </a:rPr>
              <a:t>Lectura del libro del profeta Isaías </a:t>
            </a:r>
          </a:p>
          <a:p>
            <a:pPr algn="ctr"/>
            <a:r>
              <a:rPr lang="es-ES" sz="5400" b="1" dirty="0" smtClean="0">
                <a:solidFill>
                  <a:srgbClr val="002060"/>
                </a:solidFill>
                <a:latin typeface="Constantia" pitchFamily="18" charset="0"/>
              </a:rPr>
              <a:t>(43, 16-21)</a:t>
            </a:r>
          </a:p>
          <a:p>
            <a:pPr algn="ctr"/>
            <a:endParaRPr lang="es-CO" sz="4400" b="1" dirty="0" smtClean="0">
              <a:solidFill>
                <a:schemeClr val="tx2">
                  <a:lumMod val="75000"/>
                </a:schemeClr>
              </a:solidFill>
              <a:latin typeface="Constantia" pitchFamily="18" charset="0"/>
            </a:endParaRPr>
          </a:p>
          <a:p>
            <a:pPr algn="ctr"/>
            <a:r>
              <a:rPr lang="es-ES" sz="4800" i="1" dirty="0" smtClean="0"/>
              <a:t>Yo realizaré algo nuevo y daré de beber a mi pueblo.</a:t>
            </a:r>
            <a:endParaRPr lang="es-ES" sz="4800" dirty="0" smtClean="0"/>
          </a:p>
          <a:p>
            <a:pPr algn="ctr"/>
            <a:endParaRPr lang="es-ES" sz="4000" dirty="0">
              <a:latin typeface="Constanti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200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500" fill="hold"/>
                                        <p:tgtEl>
                                          <p:spTgt spid="13314"/>
                                        </p:tgtEl>
                                        <p:attrNameLst>
                                          <p:attrName>ppt_w</p:attrName>
                                        </p:attrNameLst>
                                      </p:cBhvr>
                                      <p:tavLst>
                                        <p:tav tm="0">
                                          <p:val>
                                            <p:fltVal val="0"/>
                                          </p:val>
                                        </p:tav>
                                        <p:tav tm="100000">
                                          <p:val>
                                            <p:strVal val="#ppt_w"/>
                                          </p:val>
                                        </p:tav>
                                      </p:tavLst>
                                    </p:anim>
                                    <p:anim calcmode="lin" valueType="num">
                                      <p:cBhvr>
                                        <p:cTn id="8" dur="500" fill="hold"/>
                                        <p:tgtEl>
                                          <p:spTgt spid="13314"/>
                                        </p:tgtEl>
                                        <p:attrNameLst>
                                          <p:attrName>ppt_h</p:attrName>
                                        </p:attrNameLst>
                                      </p:cBhvr>
                                      <p:tavLst>
                                        <p:tav tm="0">
                                          <p:val>
                                            <p:fltVal val="0"/>
                                          </p:val>
                                        </p:tav>
                                        <p:tav tm="100000">
                                          <p:val>
                                            <p:strVal val="#ppt_h"/>
                                          </p:val>
                                        </p:tav>
                                      </p:tavLst>
                                    </p:anim>
                                    <p:anim calcmode="lin" valueType="num">
                                      <p:cBhvr>
                                        <p:cTn id="9" dur="500" fill="hold"/>
                                        <p:tgtEl>
                                          <p:spTgt spid="13314"/>
                                        </p:tgtEl>
                                        <p:attrNameLst>
                                          <p:attrName>ppt_x</p:attrName>
                                        </p:attrNameLst>
                                      </p:cBhvr>
                                      <p:tavLst>
                                        <p:tav tm="0">
                                          <p:val>
                                            <p:fltVal val="0.5"/>
                                          </p:val>
                                        </p:tav>
                                        <p:tav tm="100000">
                                          <p:val>
                                            <p:strVal val="#ppt_x"/>
                                          </p:val>
                                        </p:tav>
                                      </p:tavLst>
                                    </p:anim>
                                    <p:anim calcmode="lin" valueType="num">
                                      <p:cBhvr>
                                        <p:cTn id="10" dur="500" fill="hold"/>
                                        <p:tgtEl>
                                          <p:spTgt spid="1331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CuadroTexto"/>
          <p:cNvSpPr txBox="1">
            <a:spLocks noChangeArrowheads="1"/>
          </p:cNvSpPr>
          <p:nvPr/>
        </p:nvSpPr>
        <p:spPr bwMode="auto">
          <a:xfrm>
            <a:off x="142875" y="428604"/>
            <a:ext cx="8786813" cy="6186309"/>
          </a:xfrm>
          <a:prstGeom prst="rect">
            <a:avLst/>
          </a:prstGeom>
          <a:noFill/>
          <a:ln w="9525">
            <a:noFill/>
            <a:miter lim="800000"/>
            <a:headEnd/>
            <a:tailEnd/>
          </a:ln>
        </p:spPr>
        <p:txBody>
          <a:bodyPr wrap="square">
            <a:spAutoFit/>
          </a:bodyPr>
          <a:lstStyle/>
          <a:p>
            <a:pPr algn="ctr"/>
            <a:r>
              <a:rPr lang="es-CO" sz="5400" dirty="0" smtClean="0">
                <a:solidFill>
                  <a:schemeClr val="tx2">
                    <a:lumMod val="75000"/>
                  </a:schemeClr>
                </a:solidFill>
                <a:latin typeface="Constantia" pitchFamily="18" charset="0"/>
              </a:rPr>
              <a:t>Al Salmo respondemos todos:</a:t>
            </a:r>
          </a:p>
          <a:p>
            <a:pPr algn="ctr"/>
            <a:r>
              <a:rPr lang="es-ES" sz="7200" i="1" dirty="0" smtClean="0"/>
              <a:t>EL SEÑOR HA ESTADO GRANDE CON NOSOTROS, Y ESTAMOS ALEGRES</a:t>
            </a:r>
            <a:endParaRPr lang="es-CO" sz="5400" dirty="0">
              <a:solidFill>
                <a:srgbClr val="0070C0"/>
              </a:solidFill>
              <a:latin typeface="Constantia"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CuadroTexto"/>
          <p:cNvSpPr txBox="1">
            <a:spLocks noChangeArrowheads="1"/>
          </p:cNvSpPr>
          <p:nvPr/>
        </p:nvSpPr>
        <p:spPr bwMode="auto">
          <a:xfrm>
            <a:off x="142875" y="428604"/>
            <a:ext cx="8786813" cy="5078313"/>
          </a:xfrm>
          <a:prstGeom prst="rect">
            <a:avLst/>
          </a:prstGeom>
          <a:noFill/>
          <a:ln w="9525">
            <a:noFill/>
            <a:miter lim="800000"/>
            <a:headEnd/>
            <a:tailEnd/>
          </a:ln>
        </p:spPr>
        <p:txBody>
          <a:bodyPr wrap="square">
            <a:spAutoFit/>
          </a:bodyPr>
          <a:lstStyle/>
          <a:p>
            <a:pPr algn="ctr"/>
            <a:r>
              <a:rPr lang="es-CO" sz="5400" dirty="0" smtClean="0">
                <a:solidFill>
                  <a:schemeClr val="tx2">
                    <a:lumMod val="75000"/>
                  </a:schemeClr>
                </a:solidFill>
                <a:latin typeface="Constantia" pitchFamily="18" charset="0"/>
              </a:rPr>
              <a:t>Al Salmo respondemos todos:</a:t>
            </a:r>
          </a:p>
          <a:p>
            <a:pPr algn="ctr"/>
            <a:r>
              <a:rPr lang="es-ES" sz="7200" i="1" dirty="0" smtClean="0"/>
              <a:t> SEÑOR, TU CAMBIAS NUESTRO LLANTO EN ALEGRÍA</a:t>
            </a:r>
            <a:endParaRPr lang="es-CO" sz="5400" dirty="0">
              <a:solidFill>
                <a:srgbClr val="0070C0"/>
              </a:solidFill>
              <a:latin typeface="Constantia"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7" descr="C:\Documents and Settings\User\My Documents\_Mariasun\5 JULIO 2009\_JPG DIAPOSITIVAS\PERSONAS\MANOS\Mano anillo.jpg"/>
          <p:cNvPicPr>
            <a:picLocks noChangeAspect="1" noChangeArrowheads="1"/>
          </p:cNvPicPr>
          <p:nvPr/>
        </p:nvPicPr>
        <p:blipFill>
          <a:blip r:embed="rId2"/>
          <a:srcRect/>
          <a:stretch>
            <a:fillRect/>
          </a:stretch>
        </p:blipFill>
        <p:spPr bwMode="auto">
          <a:xfrm>
            <a:off x="6215063" y="5000625"/>
            <a:ext cx="2584450" cy="1857375"/>
          </a:xfrm>
          <a:prstGeom prst="rect">
            <a:avLst/>
          </a:prstGeom>
          <a:noFill/>
          <a:ln w="9525">
            <a:noFill/>
            <a:miter lim="800000"/>
            <a:headEnd/>
            <a:tailEnd/>
          </a:ln>
        </p:spPr>
      </p:pic>
      <p:sp>
        <p:nvSpPr>
          <p:cNvPr id="14338" name="Rectangle 2"/>
          <p:cNvSpPr>
            <a:spLocks noChangeArrowheads="1"/>
          </p:cNvSpPr>
          <p:nvPr/>
        </p:nvSpPr>
        <p:spPr bwMode="auto">
          <a:xfrm>
            <a:off x="142875" y="928670"/>
            <a:ext cx="8715375" cy="5509200"/>
          </a:xfrm>
          <a:prstGeom prst="rect">
            <a:avLst/>
          </a:prstGeom>
          <a:noFill/>
          <a:ln w="9525">
            <a:noFill/>
            <a:miter lim="800000"/>
            <a:headEnd/>
            <a:tailEnd/>
          </a:ln>
        </p:spPr>
        <p:txBody>
          <a:bodyPr>
            <a:spAutoFit/>
          </a:bodyPr>
          <a:lstStyle/>
          <a:p>
            <a:pPr algn="ctr"/>
            <a:r>
              <a:rPr lang="es-CO" sz="4400" b="1" dirty="0">
                <a:solidFill>
                  <a:schemeClr val="tx2">
                    <a:lumMod val="75000"/>
                  </a:schemeClr>
                </a:solidFill>
                <a:latin typeface="Constantia" pitchFamily="18" charset="0"/>
              </a:rPr>
              <a:t>Lectura </a:t>
            </a:r>
            <a:r>
              <a:rPr lang="es-ES" sz="4400" b="1" dirty="0" smtClean="0">
                <a:solidFill>
                  <a:schemeClr val="tx2">
                    <a:lumMod val="75000"/>
                  </a:schemeClr>
                </a:solidFill>
                <a:latin typeface="Constantia" pitchFamily="18" charset="0"/>
              </a:rPr>
              <a:t>De la Carta del apóstol san Pablo a los Filipenses </a:t>
            </a:r>
          </a:p>
          <a:p>
            <a:pPr algn="ctr"/>
            <a:r>
              <a:rPr lang="es-ES" sz="4400" b="1" dirty="0" smtClean="0">
                <a:solidFill>
                  <a:schemeClr val="tx2">
                    <a:lumMod val="75000"/>
                  </a:schemeClr>
                </a:solidFill>
                <a:latin typeface="Constantia" pitchFamily="18" charset="0"/>
              </a:rPr>
              <a:t>(3, 7-14)</a:t>
            </a:r>
          </a:p>
          <a:p>
            <a:pPr algn="ctr"/>
            <a:endParaRPr lang="es-CO" sz="4400" b="1" dirty="0">
              <a:solidFill>
                <a:srgbClr val="0070C0"/>
              </a:solidFill>
              <a:latin typeface="Constantia" pitchFamily="18" charset="0"/>
            </a:endParaRPr>
          </a:p>
          <a:p>
            <a:pPr algn="ctr"/>
            <a:r>
              <a:rPr lang="es-ES" sz="4400" i="1" dirty="0" smtClean="0"/>
              <a:t>Todo lo considero como basura, con tal de asemejarme a Cristo en su muerte.</a:t>
            </a:r>
            <a:endParaRPr lang="es-ES" sz="4400" dirty="0" smtClean="0"/>
          </a:p>
          <a:p>
            <a:endParaRPr lang="es-ES" sz="4400" dirty="0">
              <a:latin typeface="Constanti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14338"/>
                                        </p:tgtEl>
                                        <p:attrNameLst>
                                          <p:attrName>style.visibility</p:attrName>
                                        </p:attrNameLst>
                                      </p:cBhvr>
                                      <p:to>
                                        <p:strVal val="visible"/>
                                      </p:to>
                                    </p:set>
                                    <p:animEffect transition="in" filter="checkerboard(across)">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8" descr="C:\Documents and Settings\User\My Documents\_Mariasun\Fe y Vida DVD\30.000 Imágenes\Imágenes Bíblicas\Jesús 17 Rostros\Jesús.Zeffirelli 1.jpg"/>
          <p:cNvPicPr>
            <a:picLocks noChangeAspect="1" noChangeArrowheads="1"/>
          </p:cNvPicPr>
          <p:nvPr/>
        </p:nvPicPr>
        <p:blipFill>
          <a:blip r:embed="rId2">
            <a:duotone>
              <a:schemeClr val="bg2">
                <a:shade val="45000"/>
                <a:satMod val="135000"/>
              </a:schemeClr>
              <a:prstClr val="white"/>
            </a:duotone>
          </a:blip>
          <a:srcRect/>
          <a:stretch>
            <a:fillRect/>
          </a:stretch>
        </p:blipFill>
        <p:spPr bwMode="auto">
          <a:xfrm>
            <a:off x="0" y="0"/>
            <a:ext cx="9144000" cy="6858000"/>
          </a:xfrm>
          <a:prstGeom prst="rect">
            <a:avLst/>
          </a:prstGeom>
          <a:noFill/>
          <a:ln w="9525">
            <a:noFill/>
            <a:miter lim="800000"/>
            <a:headEnd/>
            <a:tailEnd/>
          </a:ln>
        </p:spPr>
      </p:pic>
      <p:sp>
        <p:nvSpPr>
          <p:cNvPr id="10243" name="Rectangle 1"/>
          <p:cNvSpPr>
            <a:spLocks noChangeArrowheads="1"/>
          </p:cNvSpPr>
          <p:nvPr/>
        </p:nvSpPr>
        <p:spPr bwMode="auto">
          <a:xfrm>
            <a:off x="714380" y="934597"/>
            <a:ext cx="7715272" cy="4708981"/>
          </a:xfrm>
          <a:prstGeom prst="rect">
            <a:avLst/>
          </a:prstGeom>
          <a:noFill/>
          <a:ln w="9525">
            <a:noFill/>
            <a:miter lim="800000"/>
            <a:headEnd/>
            <a:tailEnd/>
          </a:ln>
        </p:spPr>
        <p:txBody>
          <a:bodyPr wrap="square" anchor="ctr">
            <a:spAutoFit/>
          </a:bodyPr>
          <a:lstStyle/>
          <a:p>
            <a:pPr algn="ctr" eaLnBrk="0" hangingPunct="0">
              <a:tabLst>
                <a:tab pos="5943600" algn="r"/>
              </a:tabLst>
            </a:pPr>
            <a:r>
              <a:rPr lang="es-CO" sz="6000" b="1" dirty="0">
                <a:latin typeface="Constantia" pitchFamily="18" charset="0"/>
              </a:rPr>
              <a:t>TU PALABRA </a:t>
            </a:r>
            <a:r>
              <a:rPr lang="es-CO" sz="6000" b="1" dirty="0" smtClean="0">
                <a:latin typeface="Constantia" pitchFamily="18" charset="0"/>
              </a:rPr>
              <a:t> SEÑOR ES LA VERDAD,</a:t>
            </a:r>
          </a:p>
          <a:p>
            <a:pPr algn="ctr" eaLnBrk="0" hangingPunct="0">
              <a:tabLst>
                <a:tab pos="5943600" algn="r"/>
              </a:tabLst>
            </a:pPr>
            <a:r>
              <a:rPr lang="es-CO" sz="6000" b="1" dirty="0" smtClean="0">
                <a:latin typeface="Constantia" pitchFamily="18" charset="0"/>
              </a:rPr>
              <a:t>Y TU LEY NUESTRA LIBERTAD</a:t>
            </a:r>
            <a:endParaRPr lang="es-ES" sz="6000" b="1" dirty="0">
              <a:latin typeface="Constantia"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739</TotalTime>
  <Words>643</Words>
  <Application>Microsoft Office PowerPoint</Application>
  <PresentationFormat>Presentación en pantalla (4:3)</PresentationFormat>
  <Paragraphs>106</Paragraphs>
  <Slides>22</Slides>
  <Notes>6</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Diapositiva 1</vt:lpstr>
      <vt:lpstr>Diapositiva 2</vt:lpstr>
      <vt:lpstr>    2. Vengamos todos y acerquémonos a él, a recibir misericordia y perdón. Vayamos llenos de esperanza y alegría, vengamos todos y acerquémonos a él.  3. Ninguno quede aprisionado por el mal, para acercarse bien confiado a Jesús. Que ningún miedo paralice nuestros pasos, ni nos impida recibir su absolución.      </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Esta es nuestra fe. Esta es la fe de la Iglesia, que nos gloriamos de profesar en Cristo Jesús, nuestro Señor. </vt:lpstr>
      <vt:lpstr>Diapositiva 16</vt:lpstr>
      <vt:lpstr>Diapositiva 17</vt:lpstr>
      <vt:lpstr>Diapositiva 18</vt:lpstr>
      <vt:lpstr>Diapositiva 19</vt:lpstr>
      <vt:lpstr>Diapositiva 20</vt:lpstr>
      <vt:lpstr>Diapositiva 21</vt:lpstr>
      <vt:lpstr>Diapositiva 22</vt:lpstr>
    </vt:vector>
  </TitlesOfParts>
  <Company>Nuestra señora de la salud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Parroquia</dc:creator>
  <cp:lastModifiedBy>wilson sossa</cp:lastModifiedBy>
  <cp:revision>28</cp:revision>
  <dcterms:created xsi:type="dcterms:W3CDTF">2010-03-17T13:49:24Z</dcterms:created>
  <dcterms:modified xsi:type="dcterms:W3CDTF">2010-03-21T09:23:10Z</dcterms:modified>
</cp:coreProperties>
</file>