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7" r:id="rId2"/>
    <p:sldId id="258" r:id="rId3"/>
    <p:sldId id="260" r:id="rId4"/>
    <p:sldId id="288" r:id="rId5"/>
    <p:sldId id="289" r:id="rId6"/>
    <p:sldId id="261" r:id="rId7"/>
    <p:sldId id="262" r:id="rId8"/>
    <p:sldId id="264" r:id="rId9"/>
    <p:sldId id="265" r:id="rId10"/>
    <p:sldId id="266" r:id="rId11"/>
    <p:sldId id="271" r:id="rId12"/>
    <p:sldId id="272" r:id="rId13"/>
    <p:sldId id="285" r:id="rId14"/>
    <p:sldId id="274" r:id="rId15"/>
    <p:sldId id="275" r:id="rId16"/>
    <p:sldId id="276" r:id="rId17"/>
    <p:sldId id="292" r:id="rId18"/>
    <p:sldId id="287" r:id="rId19"/>
    <p:sldId id="290" r:id="rId20"/>
    <p:sldId id="291" r:id="rId21"/>
    <p:sldId id="278" r:id="rId2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0D95E7-22F0-4E13-A266-2F3FEFEED06D}" type="datetimeFigureOut">
              <a:rPr lang="es-ES" smtClean="0"/>
              <a:pPr/>
              <a:t>26/05/2010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00C12E-1EEB-4336-8091-4851A47F24A6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00C12E-1EEB-4336-8091-4851A47F24A6}" type="slidenum">
              <a:rPr lang="es-ES" smtClean="0"/>
              <a:pPr/>
              <a:t>10</a:t>
            </a:fld>
            <a:endParaRPr lang="es-E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9D49A2-D35C-4B7E-B0E5-8AFC701710B6}" type="slidenum">
              <a:rPr lang="es-CO" smtClean="0"/>
              <a:pPr/>
              <a:t>13</a:t>
            </a:fld>
            <a:endParaRPr lang="es-CO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9D49A2-D35C-4B7E-B0E5-8AFC701710B6}" type="slidenum">
              <a:rPr lang="es-CO" smtClean="0"/>
              <a:pPr/>
              <a:t>14</a:t>
            </a:fld>
            <a:endParaRPr lang="es-CO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9D49A2-D35C-4B7E-B0E5-8AFC701710B6}" type="slidenum">
              <a:rPr lang="es-CO" smtClean="0"/>
              <a:pPr/>
              <a:t>15</a:t>
            </a:fld>
            <a:endParaRPr lang="es-CO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9D49A2-D35C-4B7E-B0E5-8AFC701710B6}" type="slidenum">
              <a:rPr lang="es-CO" smtClean="0"/>
              <a:pPr/>
              <a:t>16</a:t>
            </a:fld>
            <a:endParaRPr lang="es-CO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9D49A2-D35C-4B7E-B0E5-8AFC701710B6}" type="slidenum">
              <a:rPr lang="es-CO" smtClean="0"/>
              <a:pPr/>
              <a:t>21</a:t>
            </a:fld>
            <a:endParaRPr lang="es-CO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B1BD-E06F-431F-91FB-222B2CF9A1B8}" type="datetimeFigureOut">
              <a:rPr lang="es-ES" smtClean="0"/>
              <a:pPr/>
              <a:t>26/05/2010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8289-8869-43BF-A2FE-DE0F052BAD7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B1BD-E06F-431F-91FB-222B2CF9A1B8}" type="datetimeFigureOut">
              <a:rPr lang="es-ES" smtClean="0"/>
              <a:pPr/>
              <a:t>26/05/2010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8289-8869-43BF-A2FE-DE0F052BAD7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B1BD-E06F-431F-91FB-222B2CF9A1B8}" type="datetimeFigureOut">
              <a:rPr lang="es-ES" smtClean="0"/>
              <a:pPr/>
              <a:t>26/05/2010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8289-8869-43BF-A2FE-DE0F052BAD7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B1BD-E06F-431F-91FB-222B2CF9A1B8}" type="datetimeFigureOut">
              <a:rPr lang="es-ES" smtClean="0"/>
              <a:pPr/>
              <a:t>26/05/2010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8289-8869-43BF-A2FE-DE0F052BAD7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B1BD-E06F-431F-91FB-222B2CF9A1B8}" type="datetimeFigureOut">
              <a:rPr lang="es-ES" smtClean="0"/>
              <a:pPr/>
              <a:t>26/05/2010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8289-8869-43BF-A2FE-DE0F052BAD7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B1BD-E06F-431F-91FB-222B2CF9A1B8}" type="datetimeFigureOut">
              <a:rPr lang="es-ES" smtClean="0"/>
              <a:pPr/>
              <a:t>26/05/2010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8289-8869-43BF-A2FE-DE0F052BAD7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B1BD-E06F-431F-91FB-222B2CF9A1B8}" type="datetimeFigureOut">
              <a:rPr lang="es-ES" smtClean="0"/>
              <a:pPr/>
              <a:t>26/05/2010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8289-8869-43BF-A2FE-DE0F052BAD7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B1BD-E06F-431F-91FB-222B2CF9A1B8}" type="datetimeFigureOut">
              <a:rPr lang="es-ES" smtClean="0"/>
              <a:pPr/>
              <a:t>26/05/2010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8289-8869-43BF-A2FE-DE0F052BAD7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B1BD-E06F-431F-91FB-222B2CF9A1B8}" type="datetimeFigureOut">
              <a:rPr lang="es-ES" smtClean="0"/>
              <a:pPr/>
              <a:t>26/05/2010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8289-8869-43BF-A2FE-DE0F052BAD7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B1BD-E06F-431F-91FB-222B2CF9A1B8}" type="datetimeFigureOut">
              <a:rPr lang="es-ES" smtClean="0"/>
              <a:pPr/>
              <a:t>26/05/2010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8289-8869-43BF-A2FE-DE0F052BAD7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7B1BD-E06F-431F-91FB-222B2CF9A1B8}" type="datetimeFigureOut">
              <a:rPr lang="es-ES" smtClean="0"/>
              <a:pPr/>
              <a:t>26/05/2010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8289-8869-43BF-A2FE-DE0F052BAD7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7B1BD-E06F-431F-91FB-222B2CF9A1B8}" type="datetimeFigureOut">
              <a:rPr lang="es-ES" smtClean="0"/>
              <a:pPr/>
              <a:t>26/05/2010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88289-8869-43BF-A2FE-DE0F052BAD7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y124w.bay124.mail.live.com/att/GetAttachment.aspx?tnail=0&amp;messageId=18795406-892d-49f3-8d53-97300547ce4b&amp;Aux=44|0|8CBEEED96EB9CD0|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4" y="1314117"/>
            <a:ext cx="3571900" cy="54028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5 CuadroTexto"/>
          <p:cNvSpPr txBox="1"/>
          <p:nvPr/>
        </p:nvSpPr>
        <p:spPr>
          <a:xfrm>
            <a:off x="785786" y="285728"/>
            <a:ext cx="739035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PARROQUIA </a:t>
            </a:r>
          </a:p>
          <a:p>
            <a:pPr algn="ctr"/>
            <a:r>
              <a:rPr lang="es-CO" sz="36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NUESTRA SEÑORA DE LA SALUD</a:t>
            </a:r>
            <a:endParaRPr lang="es-ES" sz="36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57158" y="1769828"/>
            <a:ext cx="4786346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4000" i="1" dirty="0" smtClean="0">
                <a:latin typeface="Constantia" pitchFamily="18" charset="0"/>
              </a:rPr>
              <a:t>Benditos sean Dios Padre, y el Unigénito Hijo</a:t>
            </a:r>
            <a:br>
              <a:rPr lang="es-ES" sz="4000" i="1" dirty="0" smtClean="0">
                <a:latin typeface="Constantia" pitchFamily="18" charset="0"/>
              </a:rPr>
            </a:br>
            <a:r>
              <a:rPr lang="es-ES" sz="4000" i="1" dirty="0" smtClean="0">
                <a:latin typeface="Constantia" pitchFamily="18" charset="0"/>
              </a:rPr>
              <a:t>de Dios, y el Espíritu Santo, porque han</a:t>
            </a:r>
            <a:br>
              <a:rPr lang="es-ES" sz="4000" i="1" dirty="0" smtClean="0">
                <a:latin typeface="Constantia" pitchFamily="18" charset="0"/>
              </a:rPr>
            </a:br>
            <a:r>
              <a:rPr lang="es-ES" sz="4000" i="1" dirty="0" smtClean="0">
                <a:latin typeface="Constantia" pitchFamily="18" charset="0"/>
              </a:rPr>
              <a:t>tenido misericordia de nosotros.</a:t>
            </a:r>
          </a:p>
          <a:p>
            <a:pPr algn="ctr"/>
            <a:r>
              <a:rPr lang="es-ES" sz="4000" i="1" dirty="0" smtClean="0">
                <a:latin typeface="Constantia" pitchFamily="18" charset="0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142905" y="78187"/>
            <a:ext cx="8715375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4400" b="1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Lectura del Santo Evangelio de nuestro Señor Jesucristo según san Juan (16,12-15)</a:t>
            </a:r>
          </a:p>
          <a:p>
            <a:pPr algn="ctr"/>
            <a:r>
              <a:rPr lang="es-ES" sz="4400" b="1" i="1" dirty="0" smtClean="0">
                <a:solidFill>
                  <a:srgbClr val="C00000"/>
                </a:solidFill>
                <a:latin typeface="Constantia" pitchFamily="18" charset="0"/>
              </a:rPr>
              <a:t/>
            </a:r>
            <a:br>
              <a:rPr lang="es-ES" sz="4400" b="1" i="1" dirty="0" smtClean="0">
                <a:solidFill>
                  <a:srgbClr val="C00000"/>
                </a:solidFill>
                <a:latin typeface="Constantia" pitchFamily="18" charset="0"/>
              </a:rPr>
            </a:br>
            <a:r>
              <a:rPr lang="es-CO" sz="6000" i="1" dirty="0" smtClean="0"/>
              <a:t>Todo lo que tiene el padre es mío; El espíritu tomara de lo mío y os lo anunciará.</a:t>
            </a:r>
            <a:endParaRPr lang="es-ES" sz="6000" i="1" dirty="0" smtClean="0"/>
          </a:p>
          <a:p>
            <a:pPr algn="ctr"/>
            <a:endParaRPr lang="es-ES" sz="6000" b="1" i="1" dirty="0" smtClean="0">
              <a:latin typeface="Constanti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3" descr="C:\Documents and Settings\User\My Documents\_Mariasun\Fe y Vida DVD\30.000 Imágenes\Imágenes Bíblicas\Jesús 11 Eucaristía\Copia de Lava pies 13.jpg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2 Título"/>
          <p:cNvSpPr>
            <a:spLocks noGrp="1"/>
          </p:cNvSpPr>
          <p:nvPr>
            <p:ph type="title"/>
          </p:nvPr>
        </p:nvSpPr>
        <p:spPr>
          <a:xfrm>
            <a:off x="1000100" y="642918"/>
            <a:ext cx="7772400" cy="5534025"/>
          </a:xfrm>
        </p:spPr>
        <p:txBody>
          <a:bodyPr>
            <a:noAutofit/>
          </a:bodyPr>
          <a:lstStyle/>
          <a:p>
            <a:pPr algn="ctr"/>
            <a:r>
              <a:rPr lang="es-ES" sz="6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Esta es nuestra fe. Esta es la fe de la Iglesia, que nos gloriamos de profesar en Cristo Jesús, nuestro Señor.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Documents and Settings\Parroquia\Mis documentos\Mis imágenes\IMAGENES\MUE10700.jpg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28596" y="171427"/>
            <a:ext cx="8143932" cy="65151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1 Rectángulo"/>
          <p:cNvSpPr/>
          <p:nvPr/>
        </p:nvSpPr>
        <p:spPr>
          <a:xfrm>
            <a:off x="142876" y="285728"/>
            <a:ext cx="8858280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6600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TODOS:</a:t>
            </a:r>
          </a:p>
          <a:p>
            <a:endParaRPr lang="es-CO" sz="7200" b="1" i="1" dirty="0">
              <a:latin typeface="Constantia" pitchFamily="18" charset="0"/>
            </a:endParaRPr>
          </a:p>
          <a:p>
            <a:pPr algn="ctr"/>
            <a:r>
              <a:rPr lang="es-CO" sz="7200" b="1" i="1" dirty="0" smtClean="0">
                <a:latin typeface="Constantia" pitchFamily="18" charset="0"/>
              </a:rPr>
              <a:t>Dios uno y trino, </a:t>
            </a:r>
          </a:p>
          <a:p>
            <a:pPr algn="ctr"/>
            <a:r>
              <a:rPr lang="es-CO" sz="7200" b="1" i="1" dirty="0" smtClean="0">
                <a:latin typeface="Constantia" pitchFamily="18" charset="0"/>
              </a:rPr>
              <a:t>Escúchanos. </a:t>
            </a:r>
            <a:endParaRPr lang="es-ES" sz="7200" b="1" i="1" dirty="0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Parroquia\Mis documentos\Mis imágenes\IMAGENES\sagrada_forma_1.jpg"/>
          <p:cNvPicPr>
            <a:picLocks noChangeAspect="1" noChangeArrowheads="1"/>
          </p:cNvPicPr>
          <p:nvPr/>
        </p:nvPicPr>
        <p:blipFill>
          <a:blip r:embed="rId3">
            <a:lum bright="70000" contrast="-70000"/>
          </a:blip>
          <a:srcRect/>
          <a:stretch>
            <a:fillRect/>
          </a:stretch>
        </p:blipFill>
        <p:spPr bwMode="auto">
          <a:xfrm>
            <a:off x="2571736" y="273655"/>
            <a:ext cx="4000528" cy="63106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7410" name="Rectangle 1"/>
          <p:cNvSpPr>
            <a:spLocks noChangeArrowheads="1"/>
          </p:cNvSpPr>
          <p:nvPr/>
        </p:nvSpPr>
        <p:spPr bwMode="auto">
          <a:xfrm>
            <a:off x="357158" y="118847"/>
            <a:ext cx="8572560" cy="652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0" hangingPunct="0">
              <a:tabLst>
                <a:tab pos="5943600" algn="r"/>
              </a:tabLst>
              <a:defRPr/>
            </a:pPr>
            <a:r>
              <a:rPr lang="es-ES" sz="3800" b="1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OFERTORIO</a:t>
            </a:r>
          </a:p>
          <a:p>
            <a:pPr algn="ctr" eaLnBrk="0" hangingPunct="0">
              <a:tabLst>
                <a:tab pos="5943600" algn="r"/>
              </a:tabLst>
              <a:defRPr/>
            </a:pPr>
            <a:endParaRPr lang="es-CO" sz="3800" dirty="0" smtClean="0">
              <a:latin typeface="Constantia" pitchFamily="18" charset="0"/>
              <a:cs typeface="Times New Roman" pitchFamily="18" charset="0"/>
            </a:endParaRPr>
          </a:p>
          <a:p>
            <a:pPr algn="ctr" eaLnBrk="0" hangingPunct="0">
              <a:tabLst>
                <a:tab pos="5943600" algn="r"/>
              </a:tabLst>
              <a:defRPr/>
            </a:pPr>
            <a:r>
              <a:rPr lang="es-ES" sz="3800" dirty="0" smtClean="0">
                <a:latin typeface="Constantia" pitchFamily="18" charset="0"/>
                <a:cs typeface="Times New Roman" pitchFamily="18" charset="0"/>
              </a:rPr>
              <a:t>En este mundo que Cristo nos da, hacemos la ofrenda del pan, el pan de nuestro trabajo sin fin y el vino de nuestro cantar.</a:t>
            </a:r>
          </a:p>
          <a:p>
            <a:pPr algn="ctr" eaLnBrk="0" hangingPunct="0">
              <a:tabLst>
                <a:tab pos="5943600" algn="r"/>
              </a:tabLst>
              <a:defRPr/>
            </a:pPr>
            <a:endParaRPr lang="es-ES" sz="3800" dirty="0" smtClean="0">
              <a:latin typeface="Constantia" pitchFamily="18" charset="0"/>
              <a:cs typeface="Times New Roman" pitchFamily="18" charset="0"/>
            </a:endParaRPr>
          </a:p>
          <a:p>
            <a:pPr algn="ctr" eaLnBrk="0" hangingPunct="0">
              <a:tabLst>
                <a:tab pos="5943600" algn="r"/>
              </a:tabLst>
              <a:defRPr/>
            </a:pPr>
            <a:r>
              <a:rPr lang="es-ES" sz="3800" dirty="0" smtClean="0">
                <a:latin typeface="Constantia" pitchFamily="18" charset="0"/>
                <a:cs typeface="Times New Roman" pitchFamily="18" charset="0"/>
              </a:rPr>
              <a:t>Traigo ante ti, nuestra justa inquietud: amar, la justicia y la paz.</a:t>
            </a:r>
          </a:p>
          <a:p>
            <a:pPr algn="ctr" eaLnBrk="0" hangingPunct="0">
              <a:tabLst>
                <a:tab pos="5943600" algn="r"/>
              </a:tabLst>
              <a:defRPr/>
            </a:pPr>
            <a:r>
              <a:rPr lang="es-ES" sz="3800" dirty="0" smtClean="0">
                <a:latin typeface="Constantia" pitchFamily="18" charset="0"/>
                <a:cs typeface="Times New Roman" pitchFamily="18" charset="0"/>
              </a:rPr>
              <a:t>Saber que vendrás, saber que estarás partiendo a lo s pobres tu pan(Bis)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ChangeArrowheads="1"/>
          </p:cNvSpPr>
          <p:nvPr/>
        </p:nvSpPr>
        <p:spPr bwMode="auto">
          <a:xfrm>
            <a:off x="142844" y="56162"/>
            <a:ext cx="8858248" cy="680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0" hangingPunct="0">
              <a:tabLst>
                <a:tab pos="5943600" algn="r"/>
              </a:tabLst>
            </a:pPr>
            <a:r>
              <a:rPr lang="es-ES" sz="4000" b="1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SANTO</a:t>
            </a:r>
          </a:p>
          <a:p>
            <a:pPr algn="ctr" eaLnBrk="0" hangingPunct="0">
              <a:tabLst>
                <a:tab pos="5943600" algn="r"/>
              </a:tabLst>
            </a:pPr>
            <a:endParaRPr lang="es-ES" sz="3600" i="1" dirty="0" smtClean="0">
              <a:latin typeface="Constantia" pitchFamily="18" charset="0"/>
              <a:cs typeface="Times New Roman" pitchFamily="18" charset="0"/>
            </a:endParaRPr>
          </a:p>
          <a:p>
            <a:pPr algn="ctr" eaLnBrk="0" hangingPunct="0">
              <a:tabLst>
                <a:tab pos="5943600" algn="r"/>
              </a:tabLst>
            </a:pPr>
            <a:r>
              <a:rPr lang="es-ES" sz="3600" i="1" dirty="0" smtClean="0">
                <a:latin typeface="Constantia" pitchFamily="18" charset="0"/>
                <a:cs typeface="Times New Roman" pitchFamily="18" charset="0"/>
              </a:rPr>
              <a:t>Santo, Santo, Santo, dicen los querubines, Santo, Santo, Santo es nuestro rey Yahvé, Santo, Santo, Santo es el que nos redime, por	que mi Dios es Santo y la tierra llena de su Gloria es, por	que mi Dios es Santo y la tierra llena de su Gloria es.</a:t>
            </a:r>
          </a:p>
          <a:p>
            <a:pPr algn="ctr" eaLnBrk="0" hangingPunct="0">
              <a:tabLst>
                <a:tab pos="5943600" algn="r"/>
              </a:tabLst>
            </a:pPr>
            <a:endParaRPr lang="es-ES" sz="3600" i="1" dirty="0" smtClean="0">
              <a:latin typeface="Constantia" pitchFamily="18" charset="0"/>
              <a:cs typeface="Times New Roman" pitchFamily="18" charset="0"/>
            </a:endParaRPr>
          </a:p>
          <a:p>
            <a:pPr algn="ctr" eaLnBrk="0" hangingPunct="0">
              <a:tabLst>
                <a:tab pos="5943600" algn="r"/>
              </a:tabLst>
            </a:pPr>
            <a:r>
              <a:rPr lang="es-ES" sz="3600" i="1" dirty="0" smtClean="0">
                <a:latin typeface="Constantia" pitchFamily="18" charset="0"/>
                <a:cs typeface="Times New Roman" pitchFamily="18" charset="0"/>
              </a:rPr>
              <a:t>Cielo y tierra, pasara, mas tu palabra no pasara (Bis) No, no, no pasara, no, no, no, no, no, no pasara.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Parroquia\Mis documentos\Mis imágenes\IMAGENES\el%20cordero%20de%20Dios.jpg"/>
          <p:cNvPicPr>
            <a:picLocks noChangeAspect="1" noChangeArrowheads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698144" y="967281"/>
            <a:ext cx="3874120" cy="55142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255229"/>
            <a:ext cx="9144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>
              <a:tabLst>
                <a:tab pos="5943600" algn="r"/>
              </a:tabLst>
            </a:pPr>
            <a:r>
              <a:rPr lang="es-ES" sz="4400" b="1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CORDERO</a:t>
            </a:r>
          </a:p>
          <a:p>
            <a:pPr algn="ctr" eaLnBrk="0" hangingPunct="0">
              <a:tabLst>
                <a:tab pos="5943600" algn="r"/>
              </a:tabLst>
            </a:pPr>
            <a:endParaRPr lang="es-ES" sz="4400" b="1" i="1" dirty="0" smtClean="0">
              <a:latin typeface="Constantia" pitchFamily="18" charset="0"/>
            </a:endParaRPr>
          </a:p>
          <a:p>
            <a:pPr algn="ctr" eaLnBrk="0" hangingPunct="0">
              <a:tabLst>
                <a:tab pos="5943600" algn="r"/>
              </a:tabLst>
            </a:pPr>
            <a:r>
              <a:rPr lang="es-ES" sz="4000" i="1" dirty="0" smtClean="0">
                <a:latin typeface="Constantia" pitchFamily="18" charset="0"/>
                <a:cs typeface="Times New Roman" pitchFamily="18" charset="0"/>
              </a:rPr>
              <a:t>Cordero de Dios que quitas el pecado</a:t>
            </a:r>
          </a:p>
          <a:p>
            <a:pPr algn="ctr" eaLnBrk="0" hangingPunct="0">
              <a:tabLst>
                <a:tab pos="5943600" algn="r"/>
              </a:tabLst>
            </a:pPr>
            <a:r>
              <a:rPr lang="es-ES" sz="4000" i="1" dirty="0" smtClean="0">
                <a:latin typeface="Constantia" pitchFamily="18" charset="0"/>
                <a:cs typeface="Times New Roman" pitchFamily="18" charset="0"/>
              </a:rPr>
              <a:t>De este mundo (Bis)</a:t>
            </a:r>
          </a:p>
          <a:p>
            <a:pPr algn="ctr" eaLnBrk="0" hangingPunct="0">
              <a:tabLst>
                <a:tab pos="5943600" algn="r"/>
              </a:tabLst>
            </a:pPr>
            <a:r>
              <a:rPr lang="es-ES" sz="4000" i="1" dirty="0" smtClean="0">
                <a:latin typeface="Constantia" pitchFamily="18" charset="0"/>
                <a:cs typeface="Times New Roman" pitchFamily="18" charset="0"/>
              </a:rPr>
              <a:t>Ten piedad, ten piedad de nosotros ten piedad, ten piedad ten piedad y </a:t>
            </a:r>
          </a:p>
          <a:p>
            <a:pPr algn="ctr" eaLnBrk="0" hangingPunct="0">
              <a:tabLst>
                <a:tab pos="5943600" algn="r"/>
              </a:tabLst>
            </a:pPr>
            <a:r>
              <a:rPr lang="es-ES" sz="4000" i="1" dirty="0" smtClean="0">
                <a:latin typeface="Constantia" pitchFamily="18" charset="0"/>
                <a:cs typeface="Times New Roman" pitchFamily="18" charset="0"/>
              </a:rPr>
              <a:t>danos la paz.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2 Marcador de contenido"/>
          <p:cNvSpPr>
            <a:spLocks noGrp="1"/>
          </p:cNvSpPr>
          <p:nvPr>
            <p:ph idx="1"/>
          </p:nvPr>
        </p:nvSpPr>
        <p:spPr>
          <a:xfrm>
            <a:off x="285720" y="214290"/>
            <a:ext cx="8501122" cy="6286500"/>
          </a:xfrm>
        </p:spPr>
        <p:txBody>
          <a:bodyPr>
            <a:noAutofit/>
          </a:bodyPr>
          <a:lstStyle/>
          <a:p>
            <a:pPr>
              <a:buFontTx/>
              <a:buNone/>
            </a:pPr>
            <a:r>
              <a:rPr lang="es-CO" sz="3600" b="1" dirty="0" smtClean="0">
                <a:latin typeface="Constantia" pitchFamily="18" charset="0"/>
              </a:rPr>
              <a:t>CANTO DE COMUNIÓN</a:t>
            </a:r>
            <a:endParaRPr lang="es-ES" sz="3600" b="1" dirty="0" smtClean="0">
              <a:latin typeface="Constantia" pitchFamily="18" charset="0"/>
            </a:endParaRPr>
          </a:p>
          <a:p>
            <a:pPr marL="742950" indent="-742950" algn="ctr" eaLnBrk="0" hangingPunct="0">
              <a:buNone/>
              <a:tabLst>
                <a:tab pos="5943600" algn="r"/>
              </a:tabLst>
              <a:defRPr/>
            </a:pPr>
            <a:r>
              <a:rPr lang="es-ES" sz="4000" b="1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GLORIA</a:t>
            </a:r>
          </a:p>
          <a:p>
            <a:pPr marL="742950" indent="-742950" algn="ctr" eaLnBrk="0" hangingPunct="0">
              <a:buNone/>
              <a:tabLst>
                <a:tab pos="5943600" algn="r"/>
              </a:tabLst>
              <a:defRPr/>
            </a:pPr>
            <a:r>
              <a:rPr lang="es-ES" sz="3600" b="1" i="1" dirty="0" smtClean="0">
                <a:latin typeface="Constantia" pitchFamily="18" charset="0"/>
              </a:rPr>
              <a:t>  </a:t>
            </a:r>
          </a:p>
          <a:p>
            <a:pPr marL="742950" indent="-742950" algn="just" eaLnBrk="0" hangingPunct="0">
              <a:buNone/>
              <a:tabLst>
                <a:tab pos="5943600" algn="r"/>
              </a:tabLst>
              <a:defRPr/>
            </a:pPr>
            <a:r>
              <a:rPr lang="es-ES" sz="3600" b="1" i="1" dirty="0" smtClean="0">
                <a:latin typeface="Constantia" pitchFamily="18" charset="0"/>
              </a:rPr>
              <a:t>  1. </a:t>
            </a:r>
            <a:r>
              <a:rPr lang="es-ES" sz="3600" i="1" dirty="0" smtClean="0">
                <a:latin typeface="Constantia" pitchFamily="18" charset="0"/>
              </a:rPr>
              <a:t>Gloria a Dios, gloria a Dios, gloria al Padre. A él le sea la gloria, a él le sea la gloria. Aleluya, amén. Aleluya, amén.</a:t>
            </a:r>
          </a:p>
          <a:p>
            <a:pPr marL="742950" indent="-742950" algn="just" eaLnBrk="0" hangingPunct="0">
              <a:buNone/>
              <a:tabLst>
                <a:tab pos="5943600" algn="r"/>
              </a:tabLst>
              <a:defRPr/>
            </a:pPr>
            <a:endParaRPr lang="es-ES" sz="3600" i="1" dirty="0" smtClean="0">
              <a:latin typeface="Constantia" pitchFamily="18" charset="0"/>
            </a:endParaRPr>
          </a:p>
          <a:p>
            <a:pPr marL="742950" indent="-742950" algn="just" eaLnBrk="0" hangingPunct="0">
              <a:buNone/>
              <a:tabLst>
                <a:tab pos="5943600" algn="r"/>
              </a:tabLst>
              <a:defRPr/>
            </a:pPr>
            <a:r>
              <a:rPr lang="es-CO" sz="3600" b="1" i="1" dirty="0" smtClean="0">
                <a:latin typeface="Constantia" pitchFamily="18" charset="0"/>
              </a:rPr>
              <a:t>2. </a:t>
            </a:r>
            <a:r>
              <a:rPr lang="es-ES" sz="3600" i="1" dirty="0" smtClean="0">
                <a:latin typeface="Constantia" pitchFamily="18" charset="0"/>
              </a:rPr>
              <a:t>Gloria a Dios, gloria a Dios, gloria al Hijo. A él le sea la gloria, a él le sea la gloria. Aleluya, amén. Aleluya, amén.</a:t>
            </a:r>
          </a:p>
          <a:p>
            <a:pPr marL="742950" indent="-742950" algn="just" eaLnBrk="0" hangingPunct="0">
              <a:buNone/>
              <a:tabLst>
                <a:tab pos="5943600" algn="r"/>
              </a:tabLst>
              <a:defRPr/>
            </a:pPr>
            <a:endParaRPr lang="es-ES" sz="3600" dirty="0" smtClean="0">
              <a:latin typeface="Constantia" pitchFamily="18" charset="0"/>
            </a:endParaRPr>
          </a:p>
          <a:p>
            <a:pPr marL="742950" indent="-742950" algn="ctr" eaLnBrk="0" hangingPunct="0">
              <a:buNone/>
              <a:tabLst>
                <a:tab pos="5943600" algn="r"/>
              </a:tabLst>
              <a:defRPr/>
            </a:pPr>
            <a:endParaRPr lang="es-CO" sz="3600" b="1" i="1" dirty="0" smtClean="0">
              <a:latin typeface="Constantia" pitchFamily="18" charset="0"/>
            </a:endParaRPr>
          </a:p>
          <a:p>
            <a:pPr algn="ctr">
              <a:buFontTx/>
              <a:buNone/>
            </a:pPr>
            <a:endParaRPr lang="es-CO" sz="3600" dirty="0" smtClean="0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42910" y="785794"/>
            <a:ext cx="814393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363" indent="-360363" algn="just"/>
            <a:r>
              <a:rPr lang="es-ES" sz="4000" b="1" i="1" dirty="0" smtClean="0">
                <a:latin typeface="Constantia" pitchFamily="18" charset="0"/>
              </a:rPr>
              <a:t>3. </a:t>
            </a:r>
            <a:r>
              <a:rPr lang="es-ES" sz="4000" i="1" dirty="0" smtClean="0">
                <a:latin typeface="Constantia" pitchFamily="18" charset="0"/>
              </a:rPr>
              <a:t>Gloria a Dios, gloria a Dios, Espíritu Santo. A él le sea la gloria, a él le sea la gloria. Aleluya, amén. Aleluya, amén.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285720" y="565265"/>
            <a:ext cx="850112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363" indent="-360363" algn="just"/>
            <a:r>
              <a:rPr lang="es-CO" sz="3600" b="1" i="1" dirty="0" smtClean="0">
                <a:latin typeface="Constantia" pitchFamily="18" charset="0"/>
              </a:rPr>
              <a:t>Gloria, Gloria, Aleluya,</a:t>
            </a:r>
            <a:r>
              <a:rPr lang="es-CO" sz="3600" i="1" dirty="0" smtClean="0">
                <a:latin typeface="Constantia" pitchFamily="18" charset="0"/>
              </a:rPr>
              <a:t> gloria, gloria, aleluya, gloria, gloria, aleluya, en nombre del Señor.</a:t>
            </a:r>
          </a:p>
          <a:p>
            <a:pPr marL="360363" indent="-360363" algn="just"/>
            <a:endParaRPr lang="es-CO" sz="3600" i="1" dirty="0" smtClean="0">
              <a:latin typeface="Constantia" pitchFamily="18" charset="0"/>
            </a:endParaRPr>
          </a:p>
          <a:p>
            <a:pPr marL="360363" indent="-360363" algn="just"/>
            <a:r>
              <a:rPr lang="es-CO" sz="3600" b="1" i="1" dirty="0" smtClean="0">
                <a:latin typeface="Constantia" pitchFamily="18" charset="0"/>
              </a:rPr>
              <a:t>1. </a:t>
            </a:r>
            <a:r>
              <a:rPr lang="es-CO" sz="3600" i="1" dirty="0" smtClean="0">
                <a:latin typeface="Constantia" pitchFamily="18" charset="0"/>
              </a:rPr>
              <a:t>Cuando sientas que tu hermano necesita de tu amor, no le cierres las entrañas ni el calor del corazón, busca pronto en tu recuerdo la palabra del Señor: “Mi ley es el amor”.</a:t>
            </a:r>
            <a:endParaRPr lang="es-ES" sz="3600" b="1" i="1" dirty="0" smtClean="0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85720" y="636703"/>
            <a:ext cx="850112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363" indent="-360363" algn="just"/>
            <a:r>
              <a:rPr lang="es-CO" sz="3600" b="1" i="1" dirty="0" smtClean="0">
                <a:latin typeface="Constantia" pitchFamily="18" charset="0"/>
              </a:rPr>
              <a:t>Gloria, Gloria, Aleluya,</a:t>
            </a:r>
            <a:r>
              <a:rPr lang="es-CO" sz="3600" i="1" dirty="0" smtClean="0">
                <a:latin typeface="Constantia" pitchFamily="18" charset="0"/>
              </a:rPr>
              <a:t> gloria, gloria, aleluya, gloria, gloria, aleluya, en nombre del Señor.</a:t>
            </a:r>
          </a:p>
          <a:p>
            <a:pPr marL="360363" indent="-360363" algn="just"/>
            <a:r>
              <a:rPr lang="es-ES" sz="3600" dirty="0" smtClean="0">
                <a:latin typeface="Constantia" pitchFamily="18" charset="0"/>
              </a:rPr>
              <a:t> </a:t>
            </a:r>
          </a:p>
          <a:p>
            <a:pPr marL="360363" indent="-360363" algn="just"/>
            <a:r>
              <a:rPr lang="es-ES" sz="3600" dirty="0" smtClean="0">
                <a:latin typeface="Constantia" pitchFamily="18" charset="0"/>
              </a:rPr>
              <a:t>2. </a:t>
            </a:r>
            <a:r>
              <a:rPr lang="es-ES" sz="3600" i="1" dirty="0" smtClean="0">
                <a:latin typeface="Constantia" pitchFamily="18" charset="0"/>
              </a:rPr>
              <a:t>Cristo dijo que quien llore su consuelo encontrara, quien es pobre, quien es limpio, será libre y tendrá paz, rompe pronto tus cadenas, eres libre de verdad: Empieza a caminar.</a:t>
            </a:r>
          </a:p>
          <a:p>
            <a:pPr marL="360363" indent="-360363" algn="just"/>
            <a:endParaRPr lang="es-ES" sz="3600" i="1" dirty="0" smtClean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Marcador de contenido"/>
          <p:cNvSpPr txBox="1">
            <a:spLocks/>
          </p:cNvSpPr>
          <p:nvPr/>
        </p:nvSpPr>
        <p:spPr>
          <a:xfrm>
            <a:off x="214282" y="214290"/>
            <a:ext cx="8643966" cy="650085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nstantia" pitchFamily="18" charset="0"/>
              </a:rPr>
              <a:t>CANTO DE ENTRADA</a:t>
            </a:r>
            <a:endParaRPr kumimoji="0" lang="es-ES" sz="2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Constantia" pitchFamily="18" charset="0"/>
            </a:endParaRPr>
          </a:p>
          <a:p>
            <a:pPr marL="742950" indent="-742950" algn="ctr">
              <a:spcBef>
                <a:spcPct val="20000"/>
              </a:spcBef>
              <a:defRPr/>
            </a:pPr>
            <a:r>
              <a:rPr lang="es-CO" sz="3600" b="1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YO TENGO UN GOZO </a:t>
            </a:r>
          </a:p>
          <a:p>
            <a:pPr marL="742950" indent="-742950" algn="just">
              <a:spcBef>
                <a:spcPct val="20000"/>
              </a:spcBef>
              <a:defRPr/>
            </a:pPr>
            <a:r>
              <a:rPr lang="es-ES" sz="3600" i="1" dirty="0" smtClean="0">
                <a:latin typeface="Constantia" pitchFamily="18" charset="0"/>
              </a:rPr>
              <a:t>Yo tengo un gozo en mi alma, gozo en mi alma, gozo en mi alma y en mi ser, ¡Aleluya Gloria a Dios!.</a:t>
            </a:r>
          </a:p>
          <a:p>
            <a:pPr marL="742950" indent="-742950" algn="just">
              <a:spcBef>
                <a:spcPct val="20000"/>
              </a:spcBef>
              <a:defRPr/>
            </a:pPr>
            <a:r>
              <a:rPr lang="es-CO" sz="3600" i="1" dirty="0" smtClean="0">
                <a:latin typeface="Constantia" pitchFamily="18" charset="0"/>
              </a:rPr>
              <a:t>1. Son como ríos de agua viva, ríos de agua viva, ríos de agua viva en mi ser.</a:t>
            </a:r>
          </a:p>
          <a:p>
            <a:pPr marL="742950" indent="-742950" algn="just">
              <a:spcBef>
                <a:spcPct val="20000"/>
              </a:spcBef>
              <a:defRPr/>
            </a:pPr>
            <a:r>
              <a:rPr lang="es-CO" sz="3600" i="1" dirty="0" smtClean="0">
                <a:latin typeface="Constantia" pitchFamily="18" charset="0"/>
              </a:rPr>
              <a:t>2. Vamos cantando con todo su poder, vamos cantando con todo su poder, dad Gloria a Dios, dad Gloria a Él, vamos cantando con todo su poder.</a:t>
            </a:r>
            <a:endParaRPr lang="es-ES" sz="3600" i="1" dirty="0" smtClean="0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85720" y="636703"/>
            <a:ext cx="850112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363" indent="-360363" algn="just"/>
            <a:r>
              <a:rPr lang="es-CO" sz="3600" b="1" i="1" dirty="0" smtClean="0">
                <a:latin typeface="Constantia" pitchFamily="18" charset="0"/>
              </a:rPr>
              <a:t>Gloria, Gloria, Aleluya,</a:t>
            </a:r>
            <a:r>
              <a:rPr lang="es-CO" sz="3600" i="1" dirty="0" smtClean="0">
                <a:latin typeface="Constantia" pitchFamily="18" charset="0"/>
              </a:rPr>
              <a:t> gloria, gloria, aleluya, gloria, gloria, aleluya, en nombre del Señor.</a:t>
            </a:r>
          </a:p>
          <a:p>
            <a:pPr marL="360363" indent="-360363" algn="just"/>
            <a:endParaRPr lang="es-ES" sz="3600" dirty="0" smtClean="0">
              <a:latin typeface="Constantia" pitchFamily="18" charset="0"/>
            </a:endParaRPr>
          </a:p>
          <a:p>
            <a:pPr marL="360363" indent="-360363" algn="just"/>
            <a:r>
              <a:rPr lang="es-ES" sz="3600" dirty="0" smtClean="0">
                <a:latin typeface="Constantia" pitchFamily="18" charset="0"/>
              </a:rPr>
              <a:t> </a:t>
            </a:r>
            <a:r>
              <a:rPr lang="es-CO" sz="3600" dirty="0" smtClean="0">
                <a:latin typeface="Constantia" pitchFamily="18" charset="0"/>
              </a:rPr>
              <a:t>3. Si el camino se hace largo, si te cansas bajo el sol, si en tus campos no ha nacido </a:t>
            </a:r>
            <a:r>
              <a:rPr lang="es-CO" sz="3600" smtClean="0">
                <a:latin typeface="Constantia" pitchFamily="18" charset="0"/>
              </a:rPr>
              <a:t>ni </a:t>
            </a:r>
            <a:r>
              <a:rPr lang="es-CO" sz="3600" smtClean="0">
                <a:latin typeface="Constantia" pitchFamily="18" charset="0"/>
              </a:rPr>
              <a:t>la mas </a:t>
            </a:r>
            <a:r>
              <a:rPr lang="es-CO" sz="3600" dirty="0" smtClean="0">
                <a:latin typeface="Constantia" pitchFamily="18" charset="0"/>
              </a:rPr>
              <a:t>pequeña flor, coge mi mano y cantemos unidos por e amor, en nombre del Señor.</a:t>
            </a:r>
          </a:p>
          <a:p>
            <a:pPr marL="360363" indent="-360363" algn="just"/>
            <a:endParaRPr lang="es-CO" sz="3600" i="1" dirty="0" smtClean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Parroquia\Mis documentos\Mis imágenes\PENTECOSTES\led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43636" y="3652930"/>
            <a:ext cx="2714676" cy="32050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3554" name="Rectangle 1"/>
          <p:cNvSpPr>
            <a:spLocks noChangeArrowheads="1"/>
          </p:cNvSpPr>
          <p:nvPr/>
        </p:nvSpPr>
        <p:spPr bwMode="auto">
          <a:xfrm>
            <a:off x="71406" y="157521"/>
            <a:ext cx="8929750" cy="5486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tIns="152352" bIns="38088" anchor="ctr">
            <a:spAutoFit/>
          </a:bodyPr>
          <a:lstStyle/>
          <a:p>
            <a:pPr algn="ctr" eaLnBrk="0" hangingPunct="0"/>
            <a:r>
              <a:rPr lang="es-ES" sz="4000" b="1" i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ea typeface="Calibri" pitchFamily="34" charset="0"/>
                <a:cs typeface="Times New Roman" pitchFamily="18" charset="0"/>
              </a:rPr>
              <a:t>GRUPOS PARROQUIALES</a:t>
            </a:r>
            <a:r>
              <a:rPr lang="es-ES" sz="4000" i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ea typeface="Calibri" pitchFamily="34" charset="0"/>
                <a:cs typeface="Times New Roman" pitchFamily="18" charset="0"/>
              </a:rPr>
              <a:t>: </a:t>
            </a:r>
          </a:p>
          <a:p>
            <a:pPr algn="just" eaLnBrk="0" hangingPunct="0"/>
            <a:endParaRPr lang="es-ES" sz="3600" i="1" dirty="0">
              <a:latin typeface="Constantia" pitchFamily="18" charset="0"/>
              <a:ea typeface="Calibri" pitchFamily="34" charset="0"/>
              <a:cs typeface="Times New Roman" pitchFamily="18" charset="0"/>
            </a:endParaRPr>
          </a:p>
          <a:p>
            <a:pPr algn="ctr" eaLnBrk="0" hangingPunct="0"/>
            <a:r>
              <a:rPr lang="es-ES" sz="3600" b="1" i="1" dirty="0">
                <a:latin typeface="Constantia" pitchFamily="18" charset="0"/>
                <a:ea typeface="Calibri" pitchFamily="34" charset="0"/>
                <a:cs typeface="Times New Roman" pitchFamily="18" charset="0"/>
              </a:rPr>
              <a:t>Grupo juvenil: </a:t>
            </a:r>
            <a:r>
              <a:rPr lang="es-ES" sz="3600" i="1" dirty="0">
                <a:latin typeface="Constantia" pitchFamily="18" charset="0"/>
                <a:ea typeface="Calibri" pitchFamily="34" charset="0"/>
                <a:cs typeface="Times New Roman" pitchFamily="18" charset="0"/>
              </a:rPr>
              <a:t>martes 6:00 p.m</a:t>
            </a:r>
            <a:r>
              <a:rPr lang="es-ES" sz="3600" i="1" dirty="0" smtClean="0">
                <a:latin typeface="Constantia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algn="ctr" eaLnBrk="0" hangingPunct="0"/>
            <a:r>
              <a:rPr lang="es-ES" sz="3600" b="1" i="1" dirty="0" smtClean="0">
                <a:latin typeface="Constantia" pitchFamily="18" charset="0"/>
                <a:ea typeface="Calibri" pitchFamily="34" charset="0"/>
                <a:cs typeface="Times New Roman" pitchFamily="18" charset="0"/>
              </a:rPr>
              <a:t>Alabanza</a:t>
            </a:r>
            <a:r>
              <a:rPr lang="es-ES" sz="3600" b="1" i="1" dirty="0">
                <a:latin typeface="Constantia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lang="es-ES" sz="3600" i="1" dirty="0">
                <a:latin typeface="Constantia" pitchFamily="18" charset="0"/>
                <a:ea typeface="Calibri" pitchFamily="34" charset="0"/>
                <a:cs typeface="Times New Roman" pitchFamily="18" charset="0"/>
              </a:rPr>
              <a:t>miércoles 7:30 p.m.</a:t>
            </a:r>
            <a:r>
              <a:rPr lang="es-ES" sz="3600" i="1" dirty="0">
                <a:solidFill>
                  <a:srgbClr val="336600"/>
                </a:solidFill>
                <a:latin typeface="Constantia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algn="ctr" eaLnBrk="0" hangingPunct="0"/>
            <a:r>
              <a:rPr lang="es-ES" sz="3600" b="1" i="1" dirty="0">
                <a:latin typeface="Constantia" pitchFamily="18" charset="0"/>
                <a:ea typeface="Calibri" pitchFamily="34" charset="0"/>
                <a:cs typeface="Times New Roman" pitchFamily="18" charset="0"/>
              </a:rPr>
              <a:t>Grupo la gran misión: </a:t>
            </a:r>
            <a:r>
              <a:rPr lang="es-ES" sz="3600" i="1" dirty="0">
                <a:latin typeface="Constantia" pitchFamily="18" charset="0"/>
                <a:ea typeface="Calibri" pitchFamily="34" charset="0"/>
                <a:cs typeface="Times New Roman" pitchFamily="18" charset="0"/>
              </a:rPr>
              <a:t>jueves 7:00 p.m</a:t>
            </a:r>
            <a:r>
              <a:rPr lang="es-ES" sz="3600" i="1" dirty="0" smtClean="0">
                <a:latin typeface="Constantia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algn="ctr" eaLnBrk="0" hangingPunct="0"/>
            <a:r>
              <a:rPr lang="es-CO" sz="4000" b="1" i="1" dirty="0" smtClean="0">
                <a:latin typeface="Constantia" pitchFamily="18" charset="0"/>
                <a:ea typeface="Calibri" pitchFamily="34" charset="0"/>
                <a:cs typeface="Times New Roman" pitchFamily="18" charset="0"/>
              </a:rPr>
              <a:t>Infancia Misionera: </a:t>
            </a:r>
            <a:r>
              <a:rPr lang="es-CO" sz="4000" i="1" dirty="0" smtClean="0">
                <a:latin typeface="Constantia" pitchFamily="18" charset="0"/>
                <a:ea typeface="Calibri" pitchFamily="34" charset="0"/>
                <a:cs typeface="Times New Roman" pitchFamily="18" charset="0"/>
              </a:rPr>
              <a:t>sábados 3:00 p.m.</a:t>
            </a:r>
            <a:endParaRPr lang="es-ES" sz="4000" i="1" dirty="0" smtClean="0">
              <a:latin typeface="Constantia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hangingPunct="0"/>
            <a:r>
              <a:rPr lang="es-ES" sz="3600" i="1" dirty="0" smtClean="0">
                <a:latin typeface="Constantia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algn="just" eaLnBrk="0" hangingPunct="0"/>
            <a:endParaRPr lang="es-ES" sz="3600" b="1" i="1" dirty="0" smtClean="0">
              <a:solidFill>
                <a:srgbClr val="C00000"/>
              </a:solidFill>
              <a:latin typeface="Constantia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hangingPunct="0"/>
            <a:r>
              <a:rPr lang="es-ES" sz="3600" b="1" i="1" dirty="0" smtClean="0">
                <a:solidFill>
                  <a:srgbClr val="002060"/>
                </a:solidFill>
                <a:latin typeface="Constantia" pitchFamily="18" charset="0"/>
                <a:ea typeface="Calibri" pitchFamily="34" charset="0"/>
                <a:cs typeface="Times New Roman" pitchFamily="18" charset="0"/>
              </a:rPr>
              <a:t>	</a:t>
            </a:r>
            <a:r>
              <a:rPr lang="es-CO" sz="4800" b="1" i="1" dirty="0" smtClean="0">
                <a:solidFill>
                  <a:srgbClr val="002060"/>
                </a:solidFill>
                <a:latin typeface="Constantia" pitchFamily="18" charset="0"/>
                <a:ea typeface="Calibri" pitchFamily="34" charset="0"/>
                <a:cs typeface="Times New Roman" pitchFamily="18" charset="0"/>
              </a:rPr>
              <a:t>¡TE ESPERAMOS!</a:t>
            </a:r>
            <a:endParaRPr lang="es-ES" sz="4800" b="1" i="1" dirty="0">
              <a:solidFill>
                <a:srgbClr val="002060"/>
              </a:solidFill>
              <a:latin typeface="Constantia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857356" y="285728"/>
            <a:ext cx="6929486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 eaLnBrk="0" hangingPunct="0">
              <a:tabLst>
                <a:tab pos="5943600" algn="r"/>
              </a:tabLst>
              <a:defRPr/>
            </a:pPr>
            <a:r>
              <a:rPr lang="es-CO" sz="3600" b="1" i="1" dirty="0" smtClean="0">
                <a:latin typeface="Constantia" pitchFamily="18" charset="0"/>
                <a:ea typeface="Times New Roman" pitchFamily="18" charset="0"/>
                <a:cs typeface="Times New Roman" pitchFamily="18" charset="0"/>
              </a:rPr>
              <a:t>Ten piedad, Señor ten piedad.</a:t>
            </a:r>
          </a:p>
          <a:p>
            <a:pPr algn="ctr" eaLnBrk="0" hangingPunct="0">
              <a:tabLst>
                <a:tab pos="5943600" algn="r"/>
              </a:tabLst>
              <a:defRPr/>
            </a:pPr>
            <a:r>
              <a:rPr lang="es-CO" sz="3600" b="1" i="1" dirty="0" smtClean="0">
                <a:latin typeface="Constantia" pitchFamily="18" charset="0"/>
                <a:ea typeface="Times New Roman" pitchFamily="18" charset="0"/>
                <a:cs typeface="Times New Roman" pitchFamily="18" charset="0"/>
              </a:rPr>
              <a:t>Soy pecador, ten  piedad. (BIS)</a:t>
            </a:r>
          </a:p>
          <a:p>
            <a:pPr algn="ctr" eaLnBrk="0" hangingPunct="0">
              <a:tabLst>
                <a:tab pos="5943600" algn="r"/>
              </a:tabLst>
              <a:defRPr/>
            </a:pPr>
            <a:endParaRPr lang="es-CO" sz="3600" b="1" i="1" dirty="0" smtClean="0">
              <a:latin typeface="Constantia" pitchFamily="18" charset="0"/>
              <a:ea typeface="Times New Roman" pitchFamily="18" charset="0"/>
              <a:cs typeface="Times New Roman" pitchFamily="18" charset="0"/>
            </a:endParaRPr>
          </a:p>
          <a:p>
            <a:pPr algn="ctr" eaLnBrk="0" hangingPunct="0">
              <a:tabLst>
                <a:tab pos="5943600" algn="r"/>
              </a:tabLst>
              <a:defRPr/>
            </a:pPr>
            <a:r>
              <a:rPr lang="es-CO" sz="3600" b="1" i="1" dirty="0" smtClean="0">
                <a:latin typeface="Constantia" pitchFamily="18" charset="0"/>
                <a:ea typeface="Times New Roman" pitchFamily="18" charset="0"/>
                <a:cs typeface="Times New Roman" pitchFamily="18" charset="0"/>
              </a:rPr>
              <a:t>Y de mi Cristo apiádate, contra ti yo peque (BIS)</a:t>
            </a:r>
          </a:p>
          <a:p>
            <a:pPr algn="ctr" eaLnBrk="0" hangingPunct="0">
              <a:tabLst>
                <a:tab pos="5943600" algn="r"/>
              </a:tabLst>
              <a:defRPr/>
            </a:pPr>
            <a:endParaRPr lang="es-CO" sz="3600" b="1" i="1" dirty="0" smtClean="0">
              <a:latin typeface="Constantia" pitchFamily="18" charset="0"/>
              <a:ea typeface="Times New Roman" pitchFamily="18" charset="0"/>
              <a:cs typeface="Times New Roman" pitchFamily="18" charset="0"/>
            </a:endParaRPr>
          </a:p>
          <a:p>
            <a:pPr algn="ctr" eaLnBrk="0" hangingPunct="0">
              <a:tabLst>
                <a:tab pos="5943600" algn="r"/>
              </a:tabLst>
              <a:defRPr/>
            </a:pPr>
            <a:r>
              <a:rPr lang="es-CO" sz="3600" b="1" i="1" dirty="0" smtClean="0">
                <a:latin typeface="Constantia" pitchFamily="18" charset="0"/>
                <a:ea typeface="Times New Roman" pitchFamily="18" charset="0"/>
                <a:cs typeface="Times New Roman" pitchFamily="18" charset="0"/>
              </a:rPr>
              <a:t>Ten piedad, Señor ten piedad.</a:t>
            </a:r>
          </a:p>
          <a:p>
            <a:pPr algn="ctr" eaLnBrk="0" hangingPunct="0">
              <a:tabLst>
                <a:tab pos="5943600" algn="r"/>
              </a:tabLst>
              <a:defRPr/>
            </a:pPr>
            <a:r>
              <a:rPr lang="es-CO" sz="3600" b="1" i="1" dirty="0" smtClean="0">
                <a:latin typeface="Constantia" pitchFamily="18" charset="0"/>
                <a:ea typeface="Times New Roman" pitchFamily="18" charset="0"/>
                <a:cs typeface="Times New Roman" pitchFamily="18" charset="0"/>
              </a:rPr>
              <a:t>Soy pecador, ten  piedad. (BIS)</a:t>
            </a:r>
          </a:p>
          <a:p>
            <a:pPr algn="ctr" eaLnBrk="0" hangingPunct="0">
              <a:tabLst>
                <a:tab pos="5943600" algn="r"/>
              </a:tabLst>
              <a:defRPr/>
            </a:pPr>
            <a:endParaRPr lang="es-ES" sz="3600" b="1" i="1" dirty="0" smtClean="0">
              <a:latin typeface="Constantia" pitchFamily="18" charset="0"/>
              <a:ea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Documents and Settings\Parroquia\Mis documentos\Mis imágenes\IMAGENES\Jesus_1002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4632554"/>
            <a:ext cx="2214578" cy="20127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Parroquia\Mis documentos\Mis imágenes\IMAGENES\jesus-hijo-de-dios.jpg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000232" y="202767"/>
            <a:ext cx="5072098" cy="631558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146" name="1 CuadroTexto"/>
          <p:cNvSpPr txBox="1">
            <a:spLocks noChangeArrowheads="1"/>
          </p:cNvSpPr>
          <p:nvPr/>
        </p:nvSpPr>
        <p:spPr bwMode="auto">
          <a:xfrm>
            <a:off x="357190" y="243087"/>
            <a:ext cx="8501090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3600" b="1" i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Gloria a Dios en el cielo y en la tierra paz a los hombres que ama el </a:t>
            </a:r>
            <a:r>
              <a:rPr lang="es-ES" sz="3600" b="1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Señor</a:t>
            </a:r>
          </a:p>
          <a:p>
            <a:pPr algn="ctr"/>
            <a:endParaRPr lang="es-ES" sz="3600" i="1" dirty="0">
              <a:solidFill>
                <a:srgbClr val="C00000"/>
              </a:solidFill>
              <a:latin typeface="Constantia" pitchFamily="18" charset="0"/>
            </a:endParaRPr>
          </a:p>
          <a:p>
            <a:pPr algn="ctr"/>
            <a:r>
              <a:rPr lang="es-ES" sz="3600" i="1" dirty="0">
                <a:latin typeface="Constantia" pitchFamily="18" charset="0"/>
              </a:rPr>
              <a:t>Por tu inmensa gloria te alabamos te bendecimos te adoramos, te damos gracias Señor.</a:t>
            </a:r>
          </a:p>
          <a:p>
            <a:pPr algn="ctr"/>
            <a:endParaRPr lang="es-ES" sz="3600" i="1" dirty="0">
              <a:solidFill>
                <a:srgbClr val="C00000"/>
              </a:solidFill>
              <a:latin typeface="Constantia" pitchFamily="18" charset="0"/>
            </a:endParaRPr>
          </a:p>
          <a:p>
            <a:pPr algn="ctr"/>
            <a:r>
              <a:rPr lang="es-ES" sz="3600" i="1" dirty="0">
                <a:latin typeface="Constantia" pitchFamily="18" charset="0"/>
              </a:rPr>
              <a:t>Señor Dios rey celestial</a:t>
            </a:r>
          </a:p>
          <a:p>
            <a:pPr algn="ctr"/>
            <a:r>
              <a:rPr lang="es-ES" sz="3600" i="1" dirty="0">
                <a:latin typeface="Constantia" pitchFamily="18" charset="0"/>
              </a:rPr>
              <a:t>Dios padre todo poderoso</a:t>
            </a:r>
          </a:p>
          <a:p>
            <a:pPr algn="ctr"/>
            <a:r>
              <a:rPr lang="es-ES" sz="3600" i="1" dirty="0">
                <a:latin typeface="Constantia" pitchFamily="18" charset="0"/>
              </a:rPr>
              <a:t>Señor hijo único Jesucristo</a:t>
            </a:r>
          </a:p>
          <a:p>
            <a:pPr algn="ctr"/>
            <a:r>
              <a:rPr lang="es-ES" sz="3600" i="1" dirty="0">
                <a:latin typeface="Constantia" pitchFamily="18" charset="0"/>
              </a:rPr>
              <a:t>Señor Dios cordero de Dios hijo del </a:t>
            </a:r>
            <a:r>
              <a:rPr lang="es-ES" sz="3600" i="1" dirty="0" smtClean="0">
                <a:latin typeface="Constantia" pitchFamily="18" charset="0"/>
              </a:rPr>
              <a:t>padre</a:t>
            </a:r>
            <a:endParaRPr lang="es-ES" sz="3600" i="1" dirty="0">
              <a:latin typeface="Constanti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Documents and Settings\Parroquia\Mis documentos\Mis imágenes\IMAGENES\jesus-hijo-de-dios.jpg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000232" y="202767"/>
            <a:ext cx="5072098" cy="631558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170" name="1 Rectángulo"/>
          <p:cNvSpPr>
            <a:spLocks noChangeArrowheads="1"/>
          </p:cNvSpPr>
          <p:nvPr/>
        </p:nvSpPr>
        <p:spPr bwMode="auto">
          <a:xfrm>
            <a:off x="214282" y="71414"/>
            <a:ext cx="8715436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3600" i="1" dirty="0">
                <a:latin typeface="Constantia" pitchFamily="18" charset="0"/>
              </a:rPr>
              <a:t>Tu que quitas el pecado del mundo</a:t>
            </a:r>
          </a:p>
          <a:p>
            <a:pPr algn="ctr"/>
            <a:r>
              <a:rPr lang="es-ES" sz="3600" i="1" dirty="0">
                <a:latin typeface="Constantia" pitchFamily="18" charset="0"/>
              </a:rPr>
              <a:t>Ten piedad de nosotros.</a:t>
            </a:r>
          </a:p>
          <a:p>
            <a:pPr algn="ctr"/>
            <a:r>
              <a:rPr lang="es-ES" sz="3600" i="1" dirty="0">
                <a:latin typeface="Constantia" pitchFamily="18" charset="0"/>
              </a:rPr>
              <a:t>Tu que quitas el pecado del mundo</a:t>
            </a:r>
          </a:p>
          <a:p>
            <a:pPr algn="ctr"/>
            <a:r>
              <a:rPr lang="es-ES" sz="3600" i="1" dirty="0">
                <a:latin typeface="Constantia" pitchFamily="18" charset="0"/>
              </a:rPr>
              <a:t>Atiende nuestras suplicas</a:t>
            </a:r>
          </a:p>
          <a:p>
            <a:pPr algn="ctr"/>
            <a:r>
              <a:rPr lang="es-ES" sz="3600" i="1" dirty="0">
                <a:latin typeface="Constantia" pitchFamily="18" charset="0"/>
              </a:rPr>
              <a:t>Tu que estas sentado a la derecha del padre</a:t>
            </a:r>
          </a:p>
          <a:p>
            <a:pPr algn="ctr"/>
            <a:r>
              <a:rPr lang="es-ES" sz="3600" i="1" dirty="0">
                <a:latin typeface="Constantia" pitchFamily="18" charset="0"/>
              </a:rPr>
              <a:t>Ten piedad de nosotros.</a:t>
            </a:r>
          </a:p>
          <a:p>
            <a:pPr algn="ctr"/>
            <a:endParaRPr lang="es-ES" sz="3600" i="1" dirty="0">
              <a:latin typeface="Constantia" pitchFamily="18" charset="0"/>
            </a:endParaRPr>
          </a:p>
          <a:p>
            <a:pPr algn="ctr"/>
            <a:r>
              <a:rPr lang="es-ES" sz="3600" i="1" dirty="0">
                <a:latin typeface="Constantia" pitchFamily="18" charset="0"/>
              </a:rPr>
              <a:t>Porque solo tu eres santo</a:t>
            </a:r>
          </a:p>
          <a:p>
            <a:pPr algn="ctr"/>
            <a:r>
              <a:rPr lang="es-ES" sz="3600" i="1" dirty="0">
                <a:latin typeface="Constantia" pitchFamily="18" charset="0"/>
              </a:rPr>
              <a:t>Solo tu Señor</a:t>
            </a:r>
          </a:p>
          <a:p>
            <a:pPr algn="ctr"/>
            <a:r>
              <a:rPr lang="es-ES" sz="3600" i="1" dirty="0">
                <a:latin typeface="Constantia" pitchFamily="18" charset="0"/>
              </a:rPr>
              <a:t>Solo tu altísimo Jesucristo con el espíritu santo</a:t>
            </a:r>
          </a:p>
          <a:p>
            <a:pPr algn="ctr"/>
            <a:r>
              <a:rPr lang="es-ES" sz="3600" i="1" dirty="0">
                <a:latin typeface="Constantia" pitchFamily="18" charset="0"/>
              </a:rPr>
              <a:t>En la gloria de Dios Padre.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152400" y="228600"/>
            <a:ext cx="3429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s-ES" sz="2000" dirty="0">
                <a:solidFill>
                  <a:srgbClr val="33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  <a:cs typeface="Times New Roman" pitchFamily="18" charset="0"/>
              </a:rPr>
              <a:t/>
            </a:r>
            <a:br>
              <a:rPr lang="es-ES" sz="2000" dirty="0">
                <a:solidFill>
                  <a:srgbClr val="33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  <a:cs typeface="Times New Roman" pitchFamily="18" charset="0"/>
              </a:rPr>
            </a:br>
            <a:endParaRPr lang="es-ES" sz="2000" dirty="0">
              <a:solidFill>
                <a:srgbClr val="33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eorgia" pitchFamily="18" charset="0"/>
              <a:cs typeface="Times New Roman" pitchFamily="18" charset="0"/>
            </a:endParaRPr>
          </a:p>
        </p:txBody>
      </p:sp>
      <p:sp>
        <p:nvSpPr>
          <p:cNvPr id="6147" name="3 Rectángulo"/>
          <p:cNvSpPr>
            <a:spLocks noChangeArrowheads="1"/>
          </p:cNvSpPr>
          <p:nvPr/>
        </p:nvSpPr>
        <p:spPr bwMode="auto">
          <a:xfrm>
            <a:off x="214282" y="279513"/>
            <a:ext cx="8643998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5400" b="1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Lectura Del libro de los Proverbios (8, 22-31)</a:t>
            </a:r>
          </a:p>
          <a:p>
            <a:pPr algn="ctr"/>
            <a:r>
              <a:rPr lang="es-ES" sz="5400" b="1" i="1" dirty="0" smtClean="0">
                <a:solidFill>
                  <a:srgbClr val="C00000"/>
                </a:solidFill>
                <a:latin typeface="Constantia" pitchFamily="18" charset="0"/>
              </a:rPr>
              <a:t/>
            </a:r>
            <a:br>
              <a:rPr lang="es-ES" sz="5400" b="1" i="1" dirty="0" smtClean="0">
                <a:solidFill>
                  <a:srgbClr val="C00000"/>
                </a:solidFill>
                <a:latin typeface="Constantia" pitchFamily="18" charset="0"/>
              </a:rPr>
            </a:br>
            <a:r>
              <a:rPr lang="es-ES" sz="5400" i="1" dirty="0" smtClean="0">
                <a:latin typeface="Constantia" pitchFamily="18" charset="0"/>
              </a:rPr>
              <a:t>Antes de que existiera la tierra, la sabiduría ya había sido engendrada.</a:t>
            </a:r>
            <a:endParaRPr lang="es-ES" sz="4400" i="1" dirty="0">
              <a:latin typeface="Constanti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CuadroTexto"/>
          <p:cNvSpPr txBox="1">
            <a:spLocks noChangeArrowheads="1"/>
          </p:cNvSpPr>
          <p:nvPr/>
        </p:nvSpPr>
        <p:spPr bwMode="auto">
          <a:xfrm>
            <a:off x="357158" y="714356"/>
            <a:ext cx="8786842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CO" sz="4800" b="1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Al Salmo respondemos todos:</a:t>
            </a:r>
          </a:p>
          <a:p>
            <a:pPr algn="ctr"/>
            <a:endParaRPr lang="es-CO" sz="4800" i="1" dirty="0" smtClean="0">
              <a:solidFill>
                <a:srgbClr val="C00000"/>
              </a:solidFill>
              <a:latin typeface="Constantia" pitchFamily="18" charset="0"/>
            </a:endParaRPr>
          </a:p>
          <a:p>
            <a:pPr algn="ctr"/>
            <a:r>
              <a:rPr lang="es-ES" sz="6600" i="1" dirty="0" smtClean="0">
                <a:latin typeface="Constantia" pitchFamily="18" charset="0"/>
              </a:rPr>
              <a:t>Señor, dueño nuestro, ¡qué admirable es tu nombre en toda la tierra!</a:t>
            </a:r>
            <a:endParaRPr lang="es-CO" sz="4800" i="1" dirty="0">
              <a:latin typeface="Constanti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Parroquia\Mis documentos\Mis imágenes\PENTECOSTES\260310-144978_p.jpg"/>
          <p:cNvPicPr>
            <a:picLocks noChangeAspect="1" noChangeArrowheads="1"/>
          </p:cNvPicPr>
          <p:nvPr/>
        </p:nvPicPr>
        <p:blipFill>
          <a:blip r:embed="rId2">
            <a:grayscl/>
          </a:blip>
          <a:srcRect/>
          <a:stretch>
            <a:fillRect/>
          </a:stretch>
        </p:blipFill>
        <p:spPr bwMode="auto">
          <a:xfrm>
            <a:off x="2500298" y="2571744"/>
            <a:ext cx="3452820" cy="41433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-142908" y="79316"/>
            <a:ext cx="9429752" cy="6278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CO" sz="5400" b="1" i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Lectura </a:t>
            </a:r>
            <a:r>
              <a:rPr lang="es-ES" sz="5400" b="1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 De la Carta del apóstol san Pablo a los Romanos (5, 1-5)</a:t>
            </a:r>
          </a:p>
          <a:p>
            <a:pPr algn="ctr"/>
            <a:endParaRPr lang="es-ES" sz="6000" i="1" dirty="0" smtClean="0"/>
          </a:p>
          <a:p>
            <a:pPr algn="ctr"/>
            <a:r>
              <a:rPr lang="es-ES" sz="6000" i="1" dirty="0" smtClean="0"/>
              <a:t>Vayamos a Dios por Cristo mediante el amor que nos ha infundido el Espíritu Santo.</a:t>
            </a:r>
            <a:endParaRPr lang="es-ES" sz="6000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Parroquia\Mis documentos\Mis imágenes\IMAGENES\jesus-bible-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66097"/>
            <a:ext cx="2714644" cy="34343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243" name="Rectangle 1"/>
          <p:cNvSpPr>
            <a:spLocks noChangeArrowheads="1"/>
          </p:cNvSpPr>
          <p:nvPr/>
        </p:nvSpPr>
        <p:spPr bwMode="auto">
          <a:xfrm>
            <a:off x="0" y="3308711"/>
            <a:ext cx="9144000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s-ES" sz="4400" b="1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Aleluya, aleluya, Gloria al señor, que por mi dio su vida en una cruz, nos dejo su evangelio, fue redentor, Aleluya, aleluya, Gloria al señor.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2195</TotalTime>
  <Words>850</Words>
  <Application>Microsoft Office PowerPoint</Application>
  <PresentationFormat>Presentación en pantalla (4:3)</PresentationFormat>
  <Paragraphs>101</Paragraphs>
  <Slides>21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2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Esta es nuestra fe. Esta es la fe de la Iglesia, que nos gloriamos de profesar en Cristo Jesús, nuestro Señor. 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</vt:vector>
  </TitlesOfParts>
  <Company>Nuestra señora de la salud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Parroquia</dc:creator>
  <cp:lastModifiedBy>Parroquia</cp:lastModifiedBy>
  <cp:revision>226</cp:revision>
  <dcterms:created xsi:type="dcterms:W3CDTF">2010-03-24T14:53:39Z</dcterms:created>
  <dcterms:modified xsi:type="dcterms:W3CDTF">2010-05-26T19:31:50Z</dcterms:modified>
</cp:coreProperties>
</file>