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0"/>
  </p:notesMasterIdLst>
  <p:sldIdLst>
    <p:sldId id="257" r:id="rId2"/>
    <p:sldId id="302" r:id="rId3"/>
    <p:sldId id="260" r:id="rId4"/>
    <p:sldId id="300" r:id="rId5"/>
    <p:sldId id="261" r:id="rId6"/>
    <p:sldId id="262" r:id="rId7"/>
    <p:sldId id="264" r:id="rId8"/>
    <p:sldId id="265" r:id="rId9"/>
    <p:sldId id="266" r:id="rId10"/>
    <p:sldId id="305" r:id="rId11"/>
    <p:sldId id="306" r:id="rId12"/>
    <p:sldId id="307" r:id="rId13"/>
    <p:sldId id="308" r:id="rId14"/>
    <p:sldId id="309" r:id="rId15"/>
    <p:sldId id="310" r:id="rId16"/>
    <p:sldId id="311" r:id="rId17"/>
    <p:sldId id="271" r:id="rId18"/>
    <p:sldId id="272" r:id="rId19"/>
    <p:sldId id="285" r:id="rId20"/>
    <p:sldId id="274" r:id="rId21"/>
    <p:sldId id="297" r:id="rId22"/>
    <p:sldId id="275" r:id="rId23"/>
    <p:sldId id="298" r:id="rId24"/>
    <p:sldId id="299" r:id="rId25"/>
    <p:sldId id="278" r:id="rId26"/>
    <p:sldId id="304" r:id="rId27"/>
    <p:sldId id="301" r:id="rId28"/>
    <p:sldId id="303" r:id="rId2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D95E7-22F0-4E13-A266-2F3FEFEED06D}" type="datetimeFigureOut">
              <a:rPr lang="es-ES" smtClean="0"/>
              <a:pPr/>
              <a:t>23/01/2011</a:t>
            </a:fld>
            <a:endParaRPr lang="es-ES"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100C12E-1EEB-4336-8091-4851A47F24A6}" type="slidenum">
              <a:rPr lang="es-ES" smtClean="0"/>
              <a:pPr/>
              <a:t>‹Nº›</a:t>
            </a:fld>
            <a:endParaRPr lang="es-ES" dirty="0"/>
          </a:p>
        </p:txBody>
      </p:sp>
    </p:spTree>
    <p:extLst>
      <p:ext uri="{BB962C8B-B14F-4D97-AF65-F5344CB8AC3E}">
        <p14:creationId xmlns:p14="http://schemas.microsoft.com/office/powerpoint/2010/main" val="3220064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100C12E-1EEB-4336-8091-4851A47F24A6}" type="slidenum">
              <a:rPr lang="es-ES" smtClean="0"/>
              <a:pPr/>
              <a:t>9</a:t>
            </a:fld>
            <a:endParaRPr lang="es-E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19</a:t>
            </a:fld>
            <a:endParaRPr lang="es-CO"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20</a:t>
            </a:fld>
            <a:endParaRPr lang="es-CO"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22</a:t>
            </a:fld>
            <a:endParaRPr lang="es-CO"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23</a:t>
            </a:fld>
            <a:endParaRPr lang="es-C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C49D49A2-D35C-4B7E-B0E5-8AFC701710B6}" type="slidenum">
              <a:rPr lang="es-CO" smtClean="0"/>
              <a:pPr/>
              <a:t>25</a:t>
            </a:fld>
            <a:endParaRPr lang="es-CO"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BF7B1BD-E06F-431F-91FB-222B2CF9A1B8}" type="datetimeFigureOut">
              <a:rPr lang="es-ES" smtClean="0"/>
              <a:pPr/>
              <a:t>23/01/2011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07488289-8869-43BF-A2FE-DE0F052BAD71}" type="slidenum">
              <a:rPr lang="es-ES" smtClean="0"/>
              <a:pPr/>
              <a:t>‹Nº›</a:t>
            </a:fld>
            <a:endParaRPr lang="es-E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F7B1BD-E06F-431F-91FB-222B2CF9A1B8}" type="datetimeFigureOut">
              <a:rPr lang="es-ES" smtClean="0"/>
              <a:pPr/>
              <a:t>23/01/2011</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488289-8869-43BF-A2FE-DE0F052BAD71}" type="slidenum">
              <a:rPr lang="es-ES" smtClean="0"/>
              <a:pPr/>
              <a:t>‹Nº›</a:t>
            </a:fld>
            <a:endParaRPr lang="es-E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gif"/><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http://by124w.bay124.mail.live.com/att/GetAttachment.aspx?tnail=0&amp;messageId=18795406-892d-49f3-8d53-97300547ce4b&amp;Aux=44|0|8CBEEED96EB9CD0|"/>
          <p:cNvPicPr>
            <a:picLocks noChangeAspect="1" noChangeArrowheads="1"/>
          </p:cNvPicPr>
          <p:nvPr/>
        </p:nvPicPr>
        <p:blipFill>
          <a:blip r:embed="rId2"/>
          <a:srcRect/>
          <a:stretch>
            <a:fillRect/>
          </a:stretch>
        </p:blipFill>
        <p:spPr bwMode="auto">
          <a:xfrm>
            <a:off x="5214942" y="1500174"/>
            <a:ext cx="3286148" cy="4970603"/>
          </a:xfrm>
          <a:prstGeom prst="rect">
            <a:avLst/>
          </a:prstGeom>
          <a:ln>
            <a:noFill/>
          </a:ln>
          <a:effectLst>
            <a:softEdge rad="112500"/>
          </a:effectLst>
        </p:spPr>
      </p:pic>
      <p:sp>
        <p:nvSpPr>
          <p:cNvPr id="6" name="5 CuadroTexto"/>
          <p:cNvSpPr txBox="1"/>
          <p:nvPr/>
        </p:nvSpPr>
        <p:spPr>
          <a:xfrm>
            <a:off x="785786" y="357166"/>
            <a:ext cx="7390356" cy="1200329"/>
          </a:xfrm>
          <a:prstGeom prst="rect">
            <a:avLst/>
          </a:prstGeom>
          <a:noFill/>
        </p:spPr>
        <p:txBody>
          <a:bodyPr wrap="none" rtlCol="0">
            <a:spAutoFit/>
          </a:bodyPr>
          <a:lstStyle/>
          <a:p>
            <a:pPr algn="ctr"/>
            <a:r>
              <a:rPr lang="es-CO" sz="3600" b="1" dirty="0" smtClean="0">
                <a:solidFill>
                  <a:srgbClr val="C00000"/>
                </a:solidFill>
                <a:effectLst>
                  <a:outerShdw blurRad="38100" dist="38100" dir="2700000" algn="tl">
                    <a:srgbClr val="000000">
                      <a:alpha val="43137"/>
                    </a:srgbClr>
                  </a:outerShdw>
                </a:effectLst>
                <a:latin typeface="Constantia" pitchFamily="18" charset="0"/>
              </a:rPr>
              <a:t>PARROQUIA </a:t>
            </a:r>
          </a:p>
          <a:p>
            <a:pPr algn="ctr"/>
            <a:r>
              <a:rPr lang="es-CO" sz="3600" b="1" dirty="0" smtClean="0">
                <a:solidFill>
                  <a:srgbClr val="C00000"/>
                </a:solidFill>
                <a:effectLst>
                  <a:outerShdw blurRad="38100" dist="38100" dir="2700000" algn="tl">
                    <a:srgbClr val="000000">
                      <a:alpha val="43137"/>
                    </a:srgbClr>
                  </a:outerShdw>
                </a:effectLst>
                <a:latin typeface="Constantia" pitchFamily="18" charset="0"/>
              </a:rPr>
              <a:t>NUESTRA SEÑORA DE LA SALUD</a:t>
            </a:r>
            <a:endParaRPr lang="es-ES" sz="3600" b="1" dirty="0">
              <a:solidFill>
                <a:srgbClr val="C00000"/>
              </a:solidFill>
              <a:effectLst>
                <a:outerShdw blurRad="38100" dist="38100" dir="2700000" algn="tl">
                  <a:srgbClr val="000000">
                    <a:alpha val="43137"/>
                  </a:srgbClr>
                </a:outerShdw>
              </a:effectLst>
              <a:latin typeface="Constantia" pitchFamily="18" charset="0"/>
            </a:endParaRPr>
          </a:p>
        </p:txBody>
      </p:sp>
      <p:sp>
        <p:nvSpPr>
          <p:cNvPr id="7" name="Rectangle 1"/>
          <p:cNvSpPr>
            <a:spLocks noChangeArrowheads="1"/>
          </p:cNvSpPr>
          <p:nvPr/>
        </p:nvSpPr>
        <p:spPr bwMode="auto">
          <a:xfrm>
            <a:off x="571472" y="2285992"/>
            <a:ext cx="4143404"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a:r>
              <a:rPr lang="es-ES" sz="3600" b="1" i="1" dirty="0" smtClean="0">
                <a:latin typeface="Constantia" pitchFamily="18" charset="0"/>
              </a:rPr>
              <a:t>Jesús proclamaba el Evangelio del reino, curando las dolencias del pueblo.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6" name="Picture 4" descr="Imagen1"/>
          <p:cNvPicPr>
            <a:picLocks noChangeAspect="1" noChangeArrowheads="1"/>
          </p:cNvPicPr>
          <p:nvPr/>
        </p:nvPicPr>
        <p:blipFill>
          <a:blip r:embed="rId2" cstate="print"/>
          <a:srcRect/>
          <a:stretch>
            <a:fillRect/>
          </a:stretch>
        </p:blipFill>
        <p:spPr bwMode="auto">
          <a:xfrm>
            <a:off x="0" y="0"/>
            <a:ext cx="9144000" cy="6875463"/>
          </a:xfrm>
          <a:prstGeom prst="rect">
            <a:avLst/>
          </a:prstGeom>
          <a:noFill/>
        </p:spPr>
      </p:pic>
      <p:pic>
        <p:nvPicPr>
          <p:cNvPr id="8197" name="Picture 5" descr="1reflect"/>
          <p:cNvPicPr>
            <a:picLocks noChangeAspect="1" noChangeArrowheads="1" noCrop="1"/>
          </p:cNvPicPr>
          <p:nvPr/>
        </p:nvPicPr>
        <p:blipFill>
          <a:blip r:embed="rId3" cstate="print"/>
          <a:srcRect/>
          <a:stretch>
            <a:fillRect/>
          </a:stretch>
        </p:blipFill>
        <p:spPr bwMode="auto">
          <a:xfrm>
            <a:off x="3429000" y="1143000"/>
            <a:ext cx="1238250" cy="1143000"/>
          </a:xfrm>
          <a:prstGeom prst="rect">
            <a:avLst/>
          </a:prstGeom>
          <a:noFill/>
        </p:spPr>
      </p:pic>
      <p:pic>
        <p:nvPicPr>
          <p:cNvPr id="8198"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200400" y="1676400"/>
            <a:ext cx="1076325" cy="561975"/>
          </a:xfrm>
          <a:prstGeom prst="rect">
            <a:avLst/>
          </a:prstGeom>
          <a:noFill/>
        </p:spPr>
      </p:pic>
      <p:sp>
        <p:nvSpPr>
          <p:cNvPr id="8199" name="Text Box 7"/>
          <p:cNvSpPr txBox="1">
            <a:spLocks noChangeArrowheads="1"/>
          </p:cNvSpPr>
          <p:nvPr/>
        </p:nvSpPr>
        <p:spPr bwMode="auto">
          <a:xfrm>
            <a:off x="381000" y="4219575"/>
            <a:ext cx="7543800" cy="2282825"/>
          </a:xfrm>
          <a:prstGeom prst="rect">
            <a:avLst/>
          </a:prstGeom>
          <a:noFill/>
          <a:ln w="9525">
            <a:noFill/>
            <a:miter lim="800000"/>
            <a:headEnd/>
            <a:tailEnd/>
          </a:ln>
          <a:effectLst/>
        </p:spPr>
        <p:txBody>
          <a:bodyPr>
            <a:spAutoFit/>
          </a:bodyPr>
          <a:lstStyle/>
          <a:p>
            <a:pPr algn="ctr">
              <a:spcBef>
                <a:spcPct val="50000"/>
              </a:spcBef>
            </a:pPr>
            <a:r>
              <a:rPr lang="es-ES" sz="2400" b="1" dirty="0">
                <a:solidFill>
                  <a:srgbClr val="FFFF99"/>
                </a:solidFill>
              </a:rPr>
              <a:t>Cuando Jesús oyó que Juan el Bautista estaba en la cárcel, se marchó a la región de Galilea. Pero no volvió a su casa en </a:t>
            </a:r>
            <a:r>
              <a:rPr lang="es-ES" sz="2400" b="1" dirty="0" err="1">
                <a:solidFill>
                  <a:srgbClr val="FFFF99"/>
                </a:solidFill>
              </a:rPr>
              <a:t>Nazareth</a:t>
            </a:r>
            <a:r>
              <a:rPr lang="es-ES" sz="2400" b="1" dirty="0">
                <a:solidFill>
                  <a:srgbClr val="FFFF99"/>
                </a:solidFill>
              </a:rPr>
              <a:t> sino que se fue a vivir a Cafarnaúm. Este pueblo se encuentra a orillas del lago de Galilea. Así se cumplió lo que Dios había dicho por medio del profeta Isaías:</a:t>
            </a:r>
          </a:p>
        </p:txBody>
      </p:sp>
      <p:sp>
        <p:nvSpPr>
          <p:cNvPr id="8200" name="AutoShape 8"/>
          <p:cNvSpPr>
            <a:spLocks noChangeArrowheads="1"/>
          </p:cNvSpPr>
          <p:nvPr/>
        </p:nvSpPr>
        <p:spPr bwMode="auto">
          <a:xfrm rot="-5400000">
            <a:off x="4267200" y="1524000"/>
            <a:ext cx="5334000" cy="4419600"/>
          </a:xfrm>
          <a:prstGeom prst="horizontalScroll">
            <a:avLst>
              <a:gd name="adj" fmla="val 12500"/>
            </a:avLst>
          </a:prstGeom>
          <a:solidFill>
            <a:schemeClr val="accent1"/>
          </a:solidFill>
          <a:ln w="9525">
            <a:solidFill>
              <a:schemeClr val="tx1"/>
            </a:solidFill>
            <a:round/>
            <a:headEnd/>
            <a:tailEnd/>
          </a:ln>
          <a:effectLst/>
        </p:spPr>
        <p:txBody>
          <a:bodyPr vert="eaVert"/>
          <a:lstStyle/>
          <a:p>
            <a:pPr algn="ctr"/>
            <a:endParaRPr lang="es-ES" sz="2000" b="1" dirty="0">
              <a:solidFill>
                <a:prstClr val="black"/>
              </a:solidFill>
            </a:endParaRPr>
          </a:p>
          <a:p>
            <a:pPr algn="ctr"/>
            <a:r>
              <a:rPr lang="es-ES" sz="2000" b="1" dirty="0">
                <a:solidFill>
                  <a:prstClr val="white"/>
                </a:solidFill>
              </a:rPr>
              <a:t>“Escucha tierra de Zabulón que estás cerca del gran mar:</a:t>
            </a:r>
          </a:p>
          <a:p>
            <a:pPr algn="ctr"/>
            <a:r>
              <a:rPr lang="es-ES" sz="2000" b="1" dirty="0">
                <a:solidFill>
                  <a:prstClr val="white"/>
                </a:solidFill>
              </a:rPr>
              <a:t>Escucha tierra de Neftalí que estás al oeste del río Jordán; escucha Galilea, tierra de extranjeros.</a:t>
            </a:r>
          </a:p>
          <a:p>
            <a:pPr algn="ctr"/>
            <a:r>
              <a:rPr lang="es-ES" sz="2000" b="1" dirty="0">
                <a:solidFill>
                  <a:prstClr val="white"/>
                </a:solidFill>
              </a:rPr>
              <a:t>Aunque tu gente viva en la oscuridad verá una gran luz.</a:t>
            </a:r>
          </a:p>
          <a:p>
            <a:pPr algn="ctr"/>
            <a:r>
              <a:rPr lang="es-ES" sz="2000" b="1" dirty="0">
                <a:solidFill>
                  <a:prstClr val="white"/>
                </a:solidFill>
              </a:rPr>
              <a:t>Una luz alumbrará a los que vivan en sombra de muerte”.</a:t>
            </a:r>
          </a:p>
          <a:p>
            <a:pPr algn="ctr"/>
            <a:endParaRPr lang="es-ES" sz="2000" b="1" dirty="0">
              <a:solidFill>
                <a:prstClr val="white"/>
              </a:solidFill>
            </a:endParaRPr>
          </a:p>
          <a:p>
            <a:pPr algn="r"/>
            <a:r>
              <a:rPr lang="es-ES" sz="2000" b="1" dirty="0">
                <a:solidFill>
                  <a:prstClr val="white"/>
                </a:solidFill>
              </a:rPr>
              <a:t>Isaías 9,1-2</a:t>
            </a:r>
          </a:p>
        </p:txBody>
      </p:sp>
      <p:sp>
        <p:nvSpPr>
          <p:cNvPr id="8201" name="Text Box 9"/>
          <p:cNvSpPr txBox="1">
            <a:spLocks noChangeArrowheads="1"/>
          </p:cNvSpPr>
          <p:nvPr/>
        </p:nvSpPr>
        <p:spPr bwMode="auto">
          <a:xfrm>
            <a:off x="609600" y="5410200"/>
            <a:ext cx="7543800" cy="1187450"/>
          </a:xfrm>
          <a:prstGeom prst="rect">
            <a:avLst/>
          </a:prstGeom>
          <a:noFill/>
          <a:ln w="9525">
            <a:noFill/>
            <a:miter lim="800000"/>
            <a:headEnd/>
            <a:tailEnd/>
          </a:ln>
          <a:effectLst/>
        </p:spPr>
        <p:txBody>
          <a:bodyPr>
            <a:spAutoFit/>
          </a:bodyPr>
          <a:lstStyle/>
          <a:p>
            <a:pPr algn="ctr">
              <a:spcBef>
                <a:spcPct val="50000"/>
              </a:spcBef>
            </a:pPr>
            <a:r>
              <a:rPr lang="es-ES" sz="2400" b="1">
                <a:solidFill>
                  <a:srgbClr val="FFFF99"/>
                </a:solidFill>
              </a:rPr>
              <a:t>Desde entonces, Jesús comenzó a decirles a todos: “Vuélvanse a Dios porque su reino se va a establecer aquí”.</a:t>
            </a:r>
          </a:p>
        </p:txBody>
      </p:sp>
      <p:sp>
        <p:nvSpPr>
          <p:cNvPr id="9" name="8 Rectángulo"/>
          <p:cNvSpPr/>
          <p:nvPr/>
        </p:nvSpPr>
        <p:spPr>
          <a:xfrm>
            <a:off x="3398827" y="2967335"/>
            <a:ext cx="2346348"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s-ES" sz="5400" b="1" spc="50" dirty="0" smtClean="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rPr>
              <a:t>Lectura</a:t>
            </a:r>
            <a:endParaRPr lang="es-ES" sz="5400" b="1" spc="50" dirty="0">
              <a:ln w="11430"/>
              <a:gradFill>
                <a:gsLst>
                  <a:gs pos="25000">
                    <a:srgbClr val="C0504D">
                      <a:satMod val="155000"/>
                    </a:srgbClr>
                  </a:gs>
                  <a:gs pos="100000">
                    <a:srgbClr val="C0504D">
                      <a:shade val="45000"/>
                      <a:satMod val="165000"/>
                    </a:srgb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1303721180"/>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iterate type="lt">
                                    <p:tmPct val="5000"/>
                                  </p:iterate>
                                  <p:childTnLst>
                                    <p:anim calcmode="lin" valueType="num">
                                      <p:cBhvr>
                                        <p:cTn id="6" dur="1000"/>
                                        <p:tgtEl>
                                          <p:spTgt spid="9"/>
                                        </p:tgtEl>
                                        <p:attrNameLst>
                                          <p:attrName>ppt_w</p:attrName>
                                        </p:attrNameLst>
                                      </p:cBhvr>
                                      <p:tavLst>
                                        <p:tav tm="0">
                                          <p:val>
                                            <p:strVal val="ppt_w"/>
                                          </p:val>
                                        </p:tav>
                                        <p:tav tm="100000">
                                          <p:val>
                                            <p:fltVal val="0"/>
                                          </p:val>
                                        </p:tav>
                                      </p:tavLst>
                                    </p:anim>
                                    <p:anim calcmode="lin" valueType="num">
                                      <p:cBhvr>
                                        <p:cTn id="7" dur="1000"/>
                                        <p:tgtEl>
                                          <p:spTgt spid="9"/>
                                        </p:tgtEl>
                                        <p:attrNameLst>
                                          <p:attrName>ppt_h</p:attrName>
                                        </p:attrNameLst>
                                      </p:cBhvr>
                                      <p:tavLst>
                                        <p:tav tm="0">
                                          <p:val>
                                            <p:strVal val="ppt_h"/>
                                          </p:val>
                                        </p:tav>
                                        <p:tav tm="100000">
                                          <p:val>
                                            <p:fltVal val="0"/>
                                          </p:val>
                                        </p:tav>
                                      </p:tavLst>
                                    </p:anim>
                                    <p:anim calcmode="lin" valueType="num">
                                      <p:cBhvr>
                                        <p:cTn id="8" dur="1000"/>
                                        <p:tgtEl>
                                          <p:spTgt spid="9"/>
                                        </p:tgtEl>
                                        <p:attrNameLst>
                                          <p:attrName>style.rotation</p:attrName>
                                        </p:attrNameLst>
                                      </p:cBhvr>
                                      <p:tavLst>
                                        <p:tav tm="0">
                                          <p:val>
                                            <p:fltVal val="0"/>
                                          </p:val>
                                        </p:tav>
                                        <p:tav tm="100000">
                                          <p:val>
                                            <p:fltVal val="90"/>
                                          </p:val>
                                        </p:tav>
                                      </p:tavLst>
                                    </p:anim>
                                    <p:animEffect transition="out" filter="fade">
                                      <p:cBhvr>
                                        <p:cTn id="9" dur="1000"/>
                                        <p:tgtEl>
                                          <p:spTgt spid="9"/>
                                        </p:tgtEl>
                                      </p:cBhvr>
                                    </p:animEffect>
                                    <p:set>
                                      <p:cBhvr>
                                        <p:cTn id="10" dur="1" fill="hold">
                                          <p:stCondLst>
                                            <p:cond delay="999"/>
                                          </p:stCondLst>
                                        </p:cTn>
                                        <p:tgtEl>
                                          <p:spTgt spid="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8199"/>
                                        </p:tgtEl>
                                        <p:attrNameLst>
                                          <p:attrName>style.visibility</p:attrName>
                                        </p:attrNameLst>
                                      </p:cBhvr>
                                      <p:to>
                                        <p:strVal val="visible"/>
                                      </p:to>
                                    </p:set>
                                    <p:anim calcmode="discrete" valueType="clr">
                                      <p:cBhvr override="childStyle">
                                        <p:cTn id="15" dur="80"/>
                                        <p:tgtEl>
                                          <p:spTgt spid="8199"/>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8199"/>
                                        </p:tgtEl>
                                        <p:attrNameLst>
                                          <p:attrName>fillcolor</p:attrName>
                                        </p:attrNameLst>
                                      </p:cBhvr>
                                      <p:tavLst>
                                        <p:tav tm="0">
                                          <p:val>
                                            <p:clrVal>
                                              <a:schemeClr val="accent2"/>
                                            </p:clrVal>
                                          </p:val>
                                        </p:tav>
                                        <p:tav tm="50000">
                                          <p:val>
                                            <p:clrVal>
                                              <a:schemeClr val="hlink"/>
                                            </p:clrVal>
                                          </p:val>
                                        </p:tav>
                                      </p:tavLst>
                                    </p:anim>
                                    <p:set>
                                      <p:cBhvr>
                                        <p:cTn id="17" dur="80"/>
                                        <p:tgtEl>
                                          <p:spTgt spid="8199"/>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10" presetClass="exit" presetSubtype="0" fill="hold" grpId="1" nodeType="clickEffect">
                                  <p:stCondLst>
                                    <p:cond delay="0"/>
                                  </p:stCondLst>
                                  <p:iterate type="lt">
                                    <p:tmPct val="0"/>
                                  </p:iterate>
                                  <p:childTnLst>
                                    <p:animEffect transition="out" filter="fade">
                                      <p:cBhvr>
                                        <p:cTn id="21" dur="2000"/>
                                        <p:tgtEl>
                                          <p:spTgt spid="8199"/>
                                        </p:tgtEl>
                                      </p:cBhvr>
                                    </p:animEffect>
                                    <p:set>
                                      <p:cBhvr>
                                        <p:cTn id="22" dur="1" fill="hold">
                                          <p:stCondLst>
                                            <p:cond delay="1999"/>
                                          </p:stCondLst>
                                        </p:cTn>
                                        <p:tgtEl>
                                          <p:spTgt spid="819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200"/>
                                        </p:tgtEl>
                                        <p:attrNameLst>
                                          <p:attrName>style.visibility</p:attrName>
                                        </p:attrNameLst>
                                      </p:cBhvr>
                                      <p:to>
                                        <p:strVal val="visible"/>
                                      </p:to>
                                    </p:set>
                                    <p:animEffect transition="in" filter="wipe(up)">
                                      <p:cBhvr>
                                        <p:cTn id="27" dur="5000"/>
                                        <p:tgtEl>
                                          <p:spTgt spid="820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2000"/>
                                        <p:tgtEl>
                                          <p:spTgt spid="8200"/>
                                        </p:tgtEl>
                                      </p:cBhvr>
                                    </p:animEffect>
                                    <p:set>
                                      <p:cBhvr>
                                        <p:cTn id="32" dur="1" fill="hold">
                                          <p:stCondLst>
                                            <p:cond delay="1999"/>
                                          </p:stCondLst>
                                        </p:cTn>
                                        <p:tgtEl>
                                          <p:spTgt spid="8200"/>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8201"/>
                                        </p:tgtEl>
                                        <p:attrNameLst>
                                          <p:attrName>style.visibility</p:attrName>
                                        </p:attrNameLst>
                                      </p:cBhvr>
                                      <p:to>
                                        <p:strVal val="visible"/>
                                      </p:to>
                                    </p:set>
                                    <p:anim calcmode="discrete" valueType="clr">
                                      <p:cBhvr override="childStyle">
                                        <p:cTn id="37" dur="80"/>
                                        <p:tgtEl>
                                          <p:spTgt spid="8201"/>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8201"/>
                                        </p:tgtEl>
                                        <p:attrNameLst>
                                          <p:attrName>fillcolor</p:attrName>
                                        </p:attrNameLst>
                                      </p:cBhvr>
                                      <p:tavLst>
                                        <p:tav tm="0">
                                          <p:val>
                                            <p:clrVal>
                                              <a:schemeClr val="accent2"/>
                                            </p:clrVal>
                                          </p:val>
                                        </p:tav>
                                        <p:tav tm="50000">
                                          <p:val>
                                            <p:clrVal>
                                              <a:schemeClr val="hlink"/>
                                            </p:clrVal>
                                          </p:val>
                                        </p:tav>
                                      </p:tavLst>
                                    </p:anim>
                                    <p:set>
                                      <p:cBhvr>
                                        <p:cTn id="39" dur="80"/>
                                        <p:tgtEl>
                                          <p:spTgt spid="8201"/>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iterate type="lt">
                                    <p:tmPct val="0"/>
                                  </p:iterate>
                                  <p:childTnLst>
                                    <p:animEffect transition="out" filter="fade">
                                      <p:cBhvr>
                                        <p:cTn id="43" dur="2000"/>
                                        <p:tgtEl>
                                          <p:spTgt spid="8201"/>
                                        </p:tgtEl>
                                      </p:cBhvr>
                                    </p:animEffect>
                                    <p:set>
                                      <p:cBhvr>
                                        <p:cTn id="44" dur="1" fill="hold">
                                          <p:stCondLst>
                                            <p:cond delay="1999"/>
                                          </p:stCondLst>
                                        </p:cTn>
                                        <p:tgtEl>
                                          <p:spTgt spid="820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9" grpId="0"/>
      <p:bldP spid="8199" grpId="1"/>
      <p:bldP spid="8200" grpId="0" animBg="1"/>
      <p:bldP spid="8200" grpId="1" animBg="1"/>
      <p:bldP spid="8201" grpId="0"/>
      <p:bldP spid="8201" grpId="1"/>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Imagen1"/>
          <p:cNvPicPr>
            <a:picLocks noChangeAspect="1" noChangeArrowheads="1"/>
          </p:cNvPicPr>
          <p:nvPr/>
        </p:nvPicPr>
        <p:blipFill>
          <a:blip r:embed="rId2" cstate="print"/>
          <a:srcRect/>
          <a:stretch>
            <a:fillRect/>
          </a:stretch>
        </p:blipFill>
        <p:spPr bwMode="auto">
          <a:xfrm>
            <a:off x="0" y="0"/>
            <a:ext cx="9144000" cy="6875463"/>
          </a:xfrm>
          <a:prstGeom prst="rect">
            <a:avLst/>
          </a:prstGeom>
          <a:noFill/>
        </p:spPr>
      </p:pic>
      <p:pic>
        <p:nvPicPr>
          <p:cNvPr id="7171" name="Picture 3" descr="1reflect"/>
          <p:cNvPicPr>
            <a:picLocks noChangeAspect="1" noChangeArrowheads="1" noCrop="1"/>
          </p:cNvPicPr>
          <p:nvPr/>
        </p:nvPicPr>
        <p:blipFill>
          <a:blip r:embed="rId3" cstate="print"/>
          <a:srcRect/>
          <a:stretch>
            <a:fillRect/>
          </a:stretch>
        </p:blipFill>
        <p:spPr bwMode="auto">
          <a:xfrm>
            <a:off x="3429000" y="1143000"/>
            <a:ext cx="1238250" cy="1143000"/>
          </a:xfrm>
          <a:prstGeom prst="rect">
            <a:avLst/>
          </a:prstGeom>
          <a:noFill/>
        </p:spPr>
      </p:pic>
      <p:pic>
        <p:nvPicPr>
          <p:cNvPr id="7172"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200400" y="1676400"/>
            <a:ext cx="1076325" cy="561975"/>
          </a:xfrm>
          <a:prstGeom prst="rect">
            <a:avLst/>
          </a:prstGeom>
          <a:noFill/>
        </p:spPr>
      </p:pic>
      <p:pic>
        <p:nvPicPr>
          <p:cNvPr id="7183" name="Picture 15" descr="sim"/>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946900" y="2133600"/>
            <a:ext cx="1206500" cy="2413000"/>
          </a:xfrm>
          <a:prstGeom prst="rect">
            <a:avLst/>
          </a:prstGeom>
          <a:noFill/>
        </p:spPr>
      </p:pic>
      <p:pic>
        <p:nvPicPr>
          <p:cNvPr id="7180" name="Picture 12" descr="canoa"/>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858000" y="3505200"/>
            <a:ext cx="3133725" cy="1579563"/>
          </a:xfrm>
          <a:prstGeom prst="rect">
            <a:avLst/>
          </a:prstGeom>
          <a:noFill/>
        </p:spPr>
      </p:pic>
      <p:pic>
        <p:nvPicPr>
          <p:cNvPr id="7181" name="Picture 13" descr="lot"/>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893050" y="3200400"/>
            <a:ext cx="1250950" cy="2324100"/>
          </a:xfrm>
          <a:prstGeom prst="rect">
            <a:avLst/>
          </a:prstGeom>
          <a:noFill/>
        </p:spPr>
      </p:pic>
      <p:pic>
        <p:nvPicPr>
          <p:cNvPr id="7184" name="Picture 16" descr="Jesus"/>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3124200" y="3314700"/>
            <a:ext cx="1498600" cy="3543300"/>
          </a:xfrm>
          <a:prstGeom prst="rect">
            <a:avLst/>
          </a:prstGeom>
          <a:noFill/>
        </p:spPr>
      </p:pic>
      <p:sp>
        <p:nvSpPr>
          <p:cNvPr id="7185" name="Text Box 17"/>
          <p:cNvSpPr txBox="1">
            <a:spLocks noChangeArrowheads="1"/>
          </p:cNvSpPr>
          <p:nvPr/>
        </p:nvSpPr>
        <p:spPr bwMode="auto">
          <a:xfrm>
            <a:off x="3657600" y="304800"/>
            <a:ext cx="5181600" cy="1311275"/>
          </a:xfrm>
          <a:prstGeom prst="rect">
            <a:avLst/>
          </a:prstGeom>
          <a:noFill/>
          <a:ln w="9525">
            <a:noFill/>
            <a:miter lim="800000"/>
            <a:headEnd/>
            <a:tailEnd/>
          </a:ln>
          <a:effectLst/>
        </p:spPr>
        <p:txBody>
          <a:bodyPr>
            <a:spAutoFit/>
          </a:bodyPr>
          <a:lstStyle/>
          <a:p>
            <a:pPr algn="ctr">
              <a:spcBef>
                <a:spcPct val="50000"/>
              </a:spcBef>
            </a:pPr>
            <a:r>
              <a:rPr lang="es-ES" sz="2000" b="1">
                <a:solidFill>
                  <a:prstClr val="black"/>
                </a:solidFill>
              </a:rPr>
              <a:t>Jesús pasaba por la orilla del Lago de Galilea cuando vio a Simón Pedro y a Andrés, dos hermanos que eran pescadores. </a:t>
            </a:r>
          </a:p>
        </p:txBody>
      </p:sp>
      <p:sp>
        <p:nvSpPr>
          <p:cNvPr id="7186" name="AutoShape 18"/>
          <p:cNvSpPr>
            <a:spLocks noChangeArrowheads="1"/>
          </p:cNvSpPr>
          <p:nvPr/>
        </p:nvSpPr>
        <p:spPr bwMode="auto">
          <a:xfrm>
            <a:off x="3733800" y="1676400"/>
            <a:ext cx="2895600" cy="1295400"/>
          </a:xfrm>
          <a:prstGeom prst="wedgeRoundRectCallout">
            <a:avLst>
              <a:gd name="adj1" fmla="val -50546"/>
              <a:gd name="adj2" fmla="val 78065"/>
              <a:gd name="adj3" fmla="val 16667"/>
            </a:avLst>
          </a:prstGeom>
          <a:solidFill>
            <a:schemeClr val="accent1"/>
          </a:solidFill>
          <a:ln w="9525">
            <a:solidFill>
              <a:schemeClr val="tx1"/>
            </a:solidFill>
            <a:miter lim="800000"/>
            <a:headEnd/>
            <a:tailEnd/>
          </a:ln>
          <a:effectLst/>
        </p:spPr>
        <p:txBody>
          <a:bodyPr/>
          <a:lstStyle/>
          <a:p>
            <a:pPr algn="ctr"/>
            <a:r>
              <a:rPr lang="es-ES" sz="2400" b="1">
                <a:solidFill>
                  <a:prstClr val="white"/>
                </a:solidFill>
              </a:rPr>
              <a:t>SÍGANME. </a:t>
            </a:r>
            <a:r>
              <a:rPr lang="es-ES" sz="2400">
                <a:solidFill>
                  <a:prstClr val="white"/>
                </a:solidFill>
              </a:rPr>
              <a:t>Los haré pescadores de hombres</a:t>
            </a:r>
            <a:endParaRPr lang="es-ES" sz="2400" b="1">
              <a:solidFill>
                <a:prstClr val="white"/>
              </a:solidFill>
            </a:endParaRPr>
          </a:p>
        </p:txBody>
      </p:sp>
      <p:sp>
        <p:nvSpPr>
          <p:cNvPr id="7187" name="Text Box 19"/>
          <p:cNvSpPr txBox="1">
            <a:spLocks noChangeArrowheads="1"/>
          </p:cNvSpPr>
          <p:nvPr/>
        </p:nvSpPr>
        <p:spPr bwMode="auto">
          <a:xfrm>
            <a:off x="3276600" y="533400"/>
            <a:ext cx="5181600" cy="701675"/>
          </a:xfrm>
          <a:prstGeom prst="rect">
            <a:avLst/>
          </a:prstGeom>
          <a:noFill/>
          <a:ln w="9525">
            <a:noFill/>
            <a:miter lim="800000"/>
            <a:headEnd/>
            <a:tailEnd/>
          </a:ln>
          <a:effectLst/>
        </p:spPr>
        <p:txBody>
          <a:bodyPr>
            <a:spAutoFit/>
          </a:bodyPr>
          <a:lstStyle/>
          <a:p>
            <a:pPr algn="ctr">
              <a:spcBef>
                <a:spcPct val="50000"/>
              </a:spcBef>
            </a:pPr>
            <a:r>
              <a:rPr lang="es-ES" sz="2000" b="1">
                <a:solidFill>
                  <a:prstClr val="black"/>
                </a:solidFill>
              </a:rPr>
              <a:t>En ese mismo instante Pedro y Andrés dejaron sus redes y siguieron a Jesús.</a:t>
            </a:r>
          </a:p>
        </p:txBody>
      </p:sp>
    </p:spTree>
    <p:extLst>
      <p:ext uri="{BB962C8B-B14F-4D97-AF65-F5344CB8AC3E}">
        <p14:creationId xmlns:p14="http://schemas.microsoft.com/office/powerpoint/2010/main" val="4129574468"/>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7185"/>
                                        </p:tgtEl>
                                        <p:attrNameLst>
                                          <p:attrName>style.visibility</p:attrName>
                                        </p:attrNameLst>
                                      </p:cBhvr>
                                      <p:to>
                                        <p:strVal val="visible"/>
                                      </p:to>
                                    </p:set>
                                    <p:anim calcmode="discrete" valueType="clr">
                                      <p:cBhvr override="childStyle">
                                        <p:cTn id="7" dur="80"/>
                                        <p:tgtEl>
                                          <p:spTgt spid="718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7185"/>
                                        </p:tgtEl>
                                        <p:attrNameLst>
                                          <p:attrName>fillcolor</p:attrName>
                                        </p:attrNameLst>
                                      </p:cBhvr>
                                      <p:tavLst>
                                        <p:tav tm="0">
                                          <p:val>
                                            <p:clrVal>
                                              <a:schemeClr val="accent2"/>
                                            </p:clrVal>
                                          </p:val>
                                        </p:tav>
                                        <p:tav tm="50000">
                                          <p:val>
                                            <p:clrVal>
                                              <a:schemeClr val="hlink"/>
                                            </p:clrVal>
                                          </p:val>
                                        </p:tav>
                                      </p:tavLst>
                                    </p:anim>
                                    <p:set>
                                      <p:cBhvr>
                                        <p:cTn id="9" dur="80"/>
                                        <p:tgtEl>
                                          <p:spTgt spid="718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7" presetClass="entr" presetSubtype="8" fill="hold" nodeType="clickEffect">
                                  <p:stCondLst>
                                    <p:cond delay="0"/>
                                  </p:stCondLst>
                                  <p:childTnLst>
                                    <p:set>
                                      <p:cBhvr>
                                        <p:cTn id="13" dur="1" fill="hold">
                                          <p:stCondLst>
                                            <p:cond delay="0"/>
                                          </p:stCondLst>
                                        </p:cTn>
                                        <p:tgtEl>
                                          <p:spTgt spid="7184"/>
                                        </p:tgtEl>
                                        <p:attrNameLst>
                                          <p:attrName>style.visibility</p:attrName>
                                        </p:attrNameLst>
                                      </p:cBhvr>
                                      <p:to>
                                        <p:strVal val="visible"/>
                                      </p:to>
                                    </p:set>
                                    <p:anim calcmode="lin" valueType="num">
                                      <p:cBhvr additive="base">
                                        <p:cTn id="14" dur="3000" fill="hold"/>
                                        <p:tgtEl>
                                          <p:spTgt spid="7184"/>
                                        </p:tgtEl>
                                        <p:attrNameLst>
                                          <p:attrName>ppt_x</p:attrName>
                                        </p:attrNameLst>
                                      </p:cBhvr>
                                      <p:tavLst>
                                        <p:tav tm="0">
                                          <p:val>
                                            <p:strVal val="0-#ppt_w/2"/>
                                          </p:val>
                                        </p:tav>
                                        <p:tav tm="100000">
                                          <p:val>
                                            <p:strVal val="#ppt_x"/>
                                          </p:val>
                                        </p:tav>
                                      </p:tavLst>
                                    </p:anim>
                                    <p:anim calcmode="lin" valueType="num">
                                      <p:cBhvr additive="base">
                                        <p:cTn id="15" dur="3000" fill="hold"/>
                                        <p:tgtEl>
                                          <p:spTgt spid="7184"/>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186"/>
                                        </p:tgtEl>
                                        <p:attrNameLst>
                                          <p:attrName>style.visibility</p:attrName>
                                        </p:attrNameLst>
                                      </p:cBhvr>
                                      <p:to>
                                        <p:strVal val="visible"/>
                                      </p:to>
                                    </p:set>
                                    <p:animEffect transition="in" filter="fade">
                                      <p:cBhvr>
                                        <p:cTn id="20" dur="2000"/>
                                        <p:tgtEl>
                                          <p:spTgt spid="718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xit" presetSubtype="0" fill="hold" grpId="1" nodeType="clickEffect">
                                  <p:stCondLst>
                                    <p:cond delay="0"/>
                                  </p:stCondLst>
                                  <p:iterate type="lt">
                                    <p:tmPct val="0"/>
                                  </p:iterate>
                                  <p:childTnLst>
                                    <p:animEffect transition="out" filter="fade">
                                      <p:cBhvr>
                                        <p:cTn id="24" dur="2000"/>
                                        <p:tgtEl>
                                          <p:spTgt spid="7185"/>
                                        </p:tgtEl>
                                      </p:cBhvr>
                                    </p:animEffect>
                                    <p:set>
                                      <p:cBhvr>
                                        <p:cTn id="25" dur="1" fill="hold">
                                          <p:stCondLst>
                                            <p:cond delay="1999"/>
                                          </p:stCondLst>
                                        </p:cTn>
                                        <p:tgtEl>
                                          <p:spTgt spid="7185"/>
                                        </p:tgtEl>
                                        <p:attrNameLst>
                                          <p:attrName>style.visibility</p:attrName>
                                        </p:attrNameLst>
                                      </p:cBhvr>
                                      <p:to>
                                        <p:strVal val="hidden"/>
                                      </p:to>
                                    </p:set>
                                  </p:childTnLst>
                                </p:cTn>
                              </p:par>
                            </p:childTnLst>
                          </p:cTn>
                        </p:par>
                      </p:childTnLst>
                    </p:cTn>
                  </p:par>
                  <p:par>
                    <p:cTn id="26" fill="hold">
                      <p:stCondLst>
                        <p:cond delay="indefinite"/>
                      </p:stCondLst>
                      <p:childTnLst>
                        <p:par>
                          <p:cTn id="27" fill="hold">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7187"/>
                                        </p:tgtEl>
                                        <p:attrNameLst>
                                          <p:attrName>style.visibility</p:attrName>
                                        </p:attrNameLst>
                                      </p:cBhvr>
                                      <p:to>
                                        <p:strVal val="visible"/>
                                      </p:to>
                                    </p:set>
                                    <p:anim calcmode="discrete" valueType="clr">
                                      <p:cBhvr override="childStyle">
                                        <p:cTn id="30" dur="80"/>
                                        <p:tgtEl>
                                          <p:spTgt spid="7187"/>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7187"/>
                                        </p:tgtEl>
                                        <p:attrNameLst>
                                          <p:attrName>fillcolor</p:attrName>
                                        </p:attrNameLst>
                                      </p:cBhvr>
                                      <p:tavLst>
                                        <p:tav tm="0">
                                          <p:val>
                                            <p:clrVal>
                                              <a:schemeClr val="accent2"/>
                                            </p:clrVal>
                                          </p:val>
                                        </p:tav>
                                        <p:tav tm="50000">
                                          <p:val>
                                            <p:clrVal>
                                              <a:schemeClr val="hlink"/>
                                            </p:clrVal>
                                          </p:val>
                                        </p:tav>
                                      </p:tavLst>
                                    </p:anim>
                                    <p:set>
                                      <p:cBhvr>
                                        <p:cTn id="32" dur="80"/>
                                        <p:tgtEl>
                                          <p:spTgt spid="7187"/>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7186"/>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nodeType="clickEffect">
                                  <p:stCondLst>
                                    <p:cond delay="0"/>
                                  </p:stCondLst>
                                  <p:childTnLst>
                                    <p:animMotion origin="layout" path="M 0 0 C -0.0092 0.00255 -0.01736 0.00556 -0.02621 0.00949 C -0.03715 0.02431 -0.04826 0.03936 -0.05954 0.05394 C -0.06493 0.06088 -0.06875 0.07176 -0.07378 0.0794 C -0.08125 0.09051 -0.08836 0.09977 -0.09756 0.10787 C -0.10277 0.11806 -0.10642 0.12338 -0.11423 0.1301 C -0.1276 0.15625 -0.14704 0.16436 -0.16909 0.1713 C -0.20937 0.16621 -0.20659 0.16551 -0.25954 0.16829 C -0.26788 0.1794 -0.26371 0.1757 -0.27135 0.18102 " pathEditMode="relative" ptsTypes="ffffffffA">
                                      <p:cBhvr>
                                        <p:cTn id="40" dur="2000" fill="hold"/>
                                        <p:tgtEl>
                                          <p:spTgt spid="7183"/>
                                        </p:tgtEl>
                                        <p:attrNameLst>
                                          <p:attrName>ppt_x</p:attrName>
                                          <p:attrName>ppt_y</p:attrName>
                                        </p:attrNameLst>
                                      </p:cBhvr>
                                    </p:animMotion>
                                  </p:childTnLst>
                                </p:cTn>
                              </p:par>
                              <p:par>
                                <p:cTn id="41" presetID="0" presetClass="path" presetSubtype="0" accel="50000" decel="50000" fill="hold" nodeType="withEffect">
                                  <p:stCondLst>
                                    <p:cond delay="0"/>
                                  </p:stCondLst>
                                  <p:childTnLst>
                                    <p:animMotion origin="layout" path="M 0 0 C -0.0092 0.00255 -0.01736 0.00556 -0.02621 0.00949 C -0.03715 0.02431 -0.04826 0.03936 -0.05954 0.05394 C -0.06493 0.06088 -0.06875 0.07176 -0.07378 0.0794 C -0.08125 0.09051 -0.08836 0.09977 -0.09756 0.10787 C -0.10277 0.11806 -0.10642 0.12338 -0.11423 0.1301 C -0.1276 0.15625 -0.14704 0.16436 -0.16909 0.1713 C -0.20937 0.16621 -0.20659 0.16551 -0.25954 0.16829 C -0.26788 0.1794 -0.26371 0.1757 -0.27135 0.18102 " pathEditMode="relative" ptsTypes="ffffffffA">
                                      <p:cBhvr>
                                        <p:cTn id="42" dur="2000" fill="hold"/>
                                        <p:tgtEl>
                                          <p:spTgt spid="718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5" grpId="0"/>
      <p:bldP spid="7185" grpId="1"/>
      <p:bldP spid="7186" grpId="0" animBg="1"/>
      <p:bldP spid="7186" grpId="1" animBg="1"/>
      <p:bldP spid="718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9" name="Picture 3" descr="1166621377_lago_chad_(provincia_extremo_norte)"/>
          <p:cNvPicPr>
            <a:picLocks noChangeAspect="1" noChangeArrowheads="1"/>
          </p:cNvPicPr>
          <p:nvPr/>
        </p:nvPicPr>
        <p:blipFill>
          <a:blip r:embed="rId2" cstate="print"/>
          <a:srcRect/>
          <a:stretch>
            <a:fillRect/>
          </a:stretch>
        </p:blipFill>
        <p:spPr bwMode="auto">
          <a:xfrm>
            <a:off x="0" y="0"/>
            <a:ext cx="9144000" cy="6853238"/>
          </a:xfrm>
          <a:prstGeom prst="rect">
            <a:avLst/>
          </a:prstGeom>
          <a:noFill/>
        </p:spPr>
      </p:pic>
      <p:sp>
        <p:nvSpPr>
          <p:cNvPr id="9223" name="Text Box 7"/>
          <p:cNvSpPr txBox="1">
            <a:spLocks noChangeArrowheads="1"/>
          </p:cNvSpPr>
          <p:nvPr/>
        </p:nvSpPr>
        <p:spPr bwMode="auto">
          <a:xfrm>
            <a:off x="3276600" y="533400"/>
            <a:ext cx="5181600" cy="1631216"/>
          </a:xfrm>
          <a:prstGeom prst="rect">
            <a:avLst/>
          </a:prstGeom>
          <a:noFill/>
          <a:ln w="9525">
            <a:noFill/>
            <a:miter lim="800000"/>
            <a:headEnd/>
            <a:tailEnd/>
          </a:ln>
          <a:effectLst/>
        </p:spPr>
        <p:txBody>
          <a:bodyPr>
            <a:spAutoFit/>
          </a:bodyPr>
          <a:lstStyle/>
          <a:p>
            <a:pPr algn="ctr">
              <a:spcBef>
                <a:spcPct val="50000"/>
              </a:spcBef>
            </a:pPr>
            <a:r>
              <a:rPr lang="es-ES" sz="2000" b="1">
                <a:solidFill>
                  <a:prstClr val="white"/>
                </a:solidFill>
              </a:rPr>
              <a:t>Jesús siguió caminando por la orilla del lago y vio a Santiago y a Juan, otros dos hermanos que eran pescadores,  que estaban en una barca arreglando las redes  junto con su Padre Zebedeo. Jesús llamó a los dos</a:t>
            </a:r>
          </a:p>
        </p:txBody>
      </p:sp>
      <p:pic>
        <p:nvPicPr>
          <p:cNvPr id="9225" name="Picture 9" descr="normalpl"/>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4419600" y="3886200"/>
            <a:ext cx="1416050" cy="2628900"/>
          </a:xfrm>
          <a:prstGeom prst="rect">
            <a:avLst/>
          </a:prstGeom>
          <a:noFill/>
        </p:spPr>
      </p:pic>
      <p:grpSp>
        <p:nvGrpSpPr>
          <p:cNvPr id="2" name="Group 62"/>
          <p:cNvGrpSpPr>
            <a:grpSpLocks/>
          </p:cNvGrpSpPr>
          <p:nvPr/>
        </p:nvGrpSpPr>
        <p:grpSpPr bwMode="auto">
          <a:xfrm>
            <a:off x="2133600" y="4495800"/>
            <a:ext cx="2971800" cy="1828800"/>
            <a:chOff x="1408" y="1296"/>
            <a:chExt cx="2943" cy="1727"/>
          </a:xfrm>
        </p:grpSpPr>
        <p:sp>
          <p:nvSpPr>
            <p:cNvPr id="9227" name="AutoShape 11"/>
            <p:cNvSpPr>
              <a:spLocks noChangeAspect="1" noChangeArrowheads="1" noTextEdit="1"/>
            </p:cNvSpPr>
            <p:nvPr/>
          </p:nvSpPr>
          <p:spPr bwMode="auto">
            <a:xfrm>
              <a:off x="1408" y="1296"/>
              <a:ext cx="2943" cy="1727"/>
            </a:xfrm>
            <a:prstGeom prst="rect">
              <a:avLst/>
            </a:prstGeom>
            <a:noFill/>
            <a:ln w="9525">
              <a:noFill/>
              <a:miter lim="800000"/>
              <a:headEnd/>
              <a:tailEnd/>
            </a:ln>
          </p:spPr>
          <p:txBody>
            <a:bodyPr/>
            <a:lstStyle/>
            <a:p>
              <a:endParaRPr lang="es-CO">
                <a:solidFill>
                  <a:prstClr val="black"/>
                </a:solidFill>
              </a:endParaRPr>
            </a:p>
          </p:txBody>
        </p:sp>
        <p:sp>
          <p:nvSpPr>
            <p:cNvPr id="9230" name="Freeform 14"/>
            <p:cNvSpPr>
              <a:spLocks/>
            </p:cNvSpPr>
            <p:nvPr/>
          </p:nvSpPr>
          <p:spPr bwMode="auto">
            <a:xfrm>
              <a:off x="2152" y="1345"/>
              <a:ext cx="2067" cy="1626"/>
            </a:xfrm>
            <a:custGeom>
              <a:avLst/>
              <a:gdLst/>
              <a:ahLst/>
              <a:cxnLst>
                <a:cxn ang="0">
                  <a:pos x="990" y="105"/>
                </a:cxn>
                <a:cxn ang="0">
                  <a:pos x="964" y="368"/>
                </a:cxn>
                <a:cxn ang="0">
                  <a:pos x="1015" y="522"/>
                </a:cxn>
                <a:cxn ang="0">
                  <a:pos x="997" y="638"/>
                </a:cxn>
                <a:cxn ang="0">
                  <a:pos x="1042" y="696"/>
                </a:cxn>
                <a:cxn ang="0">
                  <a:pos x="1096" y="791"/>
                </a:cxn>
                <a:cxn ang="0">
                  <a:pos x="1133" y="985"/>
                </a:cxn>
                <a:cxn ang="0">
                  <a:pos x="1149" y="1307"/>
                </a:cxn>
                <a:cxn ang="0">
                  <a:pos x="1081" y="1423"/>
                </a:cxn>
                <a:cxn ang="0">
                  <a:pos x="990" y="1297"/>
                </a:cxn>
                <a:cxn ang="0">
                  <a:pos x="995" y="1404"/>
                </a:cxn>
                <a:cxn ang="0">
                  <a:pos x="893" y="1433"/>
                </a:cxn>
                <a:cxn ang="0">
                  <a:pos x="728" y="1404"/>
                </a:cxn>
                <a:cxn ang="0">
                  <a:pos x="772" y="1456"/>
                </a:cxn>
                <a:cxn ang="0">
                  <a:pos x="739" y="1464"/>
                </a:cxn>
                <a:cxn ang="0">
                  <a:pos x="703" y="1507"/>
                </a:cxn>
                <a:cxn ang="0">
                  <a:pos x="794" y="1565"/>
                </a:cxn>
                <a:cxn ang="0">
                  <a:pos x="730" y="1569"/>
                </a:cxn>
                <a:cxn ang="0">
                  <a:pos x="720" y="1621"/>
                </a:cxn>
                <a:cxn ang="0">
                  <a:pos x="749" y="1652"/>
                </a:cxn>
                <a:cxn ang="0">
                  <a:pos x="627" y="1674"/>
                </a:cxn>
                <a:cxn ang="0">
                  <a:pos x="458" y="1548"/>
                </a:cxn>
                <a:cxn ang="0">
                  <a:pos x="319" y="1456"/>
                </a:cxn>
                <a:cxn ang="0">
                  <a:pos x="274" y="1464"/>
                </a:cxn>
                <a:cxn ang="0">
                  <a:pos x="326" y="1582"/>
                </a:cxn>
                <a:cxn ang="0">
                  <a:pos x="200" y="1563"/>
                </a:cxn>
                <a:cxn ang="0">
                  <a:pos x="80" y="1509"/>
                </a:cxn>
                <a:cxn ang="0">
                  <a:pos x="4" y="1526"/>
                </a:cxn>
                <a:cxn ang="0">
                  <a:pos x="160" y="1765"/>
                </a:cxn>
                <a:cxn ang="0">
                  <a:pos x="363" y="1835"/>
                </a:cxn>
                <a:cxn ang="0">
                  <a:pos x="569" y="1854"/>
                </a:cxn>
                <a:cxn ang="0">
                  <a:pos x="873" y="2091"/>
                </a:cxn>
                <a:cxn ang="0">
                  <a:pos x="1026" y="2290"/>
                </a:cxn>
                <a:cxn ang="0">
                  <a:pos x="1290" y="2110"/>
                </a:cxn>
                <a:cxn ang="0">
                  <a:pos x="1622" y="1792"/>
                </a:cxn>
                <a:cxn ang="0">
                  <a:pos x="1765" y="1858"/>
                </a:cxn>
                <a:cxn ang="0">
                  <a:pos x="1856" y="1937"/>
                </a:cxn>
                <a:cxn ang="0">
                  <a:pos x="1725" y="2060"/>
                </a:cxn>
                <a:cxn ang="0">
                  <a:pos x="1488" y="2228"/>
                </a:cxn>
                <a:cxn ang="0">
                  <a:pos x="1401" y="2434"/>
                </a:cxn>
                <a:cxn ang="0">
                  <a:pos x="1172" y="2886"/>
                </a:cxn>
                <a:cxn ang="0">
                  <a:pos x="1655" y="3142"/>
                </a:cxn>
                <a:cxn ang="0">
                  <a:pos x="2056" y="3130"/>
                </a:cxn>
                <a:cxn ang="0">
                  <a:pos x="2246" y="3122"/>
                </a:cxn>
                <a:cxn ang="0">
                  <a:pos x="2396" y="3068"/>
                </a:cxn>
                <a:cxn ang="0">
                  <a:pos x="3041" y="3043"/>
                </a:cxn>
                <a:cxn ang="0">
                  <a:pos x="3476" y="3250"/>
                </a:cxn>
                <a:cxn ang="0">
                  <a:pos x="3701" y="3136"/>
                </a:cxn>
                <a:cxn ang="0">
                  <a:pos x="3778" y="2998"/>
                </a:cxn>
                <a:cxn ang="0">
                  <a:pos x="4135" y="2860"/>
                </a:cxn>
                <a:cxn ang="0">
                  <a:pos x="3926" y="2707"/>
                </a:cxn>
                <a:cxn ang="0">
                  <a:pos x="3453" y="2519"/>
                </a:cxn>
                <a:cxn ang="0">
                  <a:pos x="3045" y="1848"/>
                </a:cxn>
                <a:cxn ang="0">
                  <a:pos x="2991" y="1707"/>
                </a:cxn>
                <a:cxn ang="0">
                  <a:pos x="2322" y="853"/>
                </a:cxn>
                <a:cxn ang="0">
                  <a:pos x="1792" y="483"/>
                </a:cxn>
                <a:cxn ang="0">
                  <a:pos x="1760" y="384"/>
                </a:cxn>
                <a:cxn ang="0">
                  <a:pos x="1701" y="291"/>
                </a:cxn>
                <a:cxn ang="0">
                  <a:pos x="1571" y="72"/>
                </a:cxn>
                <a:cxn ang="0">
                  <a:pos x="1395" y="0"/>
                </a:cxn>
              </a:cxnLst>
              <a:rect l="0" t="0" r="r" b="b"/>
              <a:pathLst>
                <a:path w="4135" h="3250">
                  <a:moveTo>
                    <a:pt x="1337" y="0"/>
                  </a:moveTo>
                  <a:lnTo>
                    <a:pt x="1279" y="13"/>
                  </a:lnTo>
                  <a:lnTo>
                    <a:pt x="1209" y="31"/>
                  </a:lnTo>
                  <a:lnTo>
                    <a:pt x="1129" y="50"/>
                  </a:lnTo>
                  <a:lnTo>
                    <a:pt x="1056" y="76"/>
                  </a:lnTo>
                  <a:lnTo>
                    <a:pt x="990" y="105"/>
                  </a:lnTo>
                  <a:lnTo>
                    <a:pt x="945" y="143"/>
                  </a:lnTo>
                  <a:lnTo>
                    <a:pt x="929" y="192"/>
                  </a:lnTo>
                  <a:lnTo>
                    <a:pt x="955" y="252"/>
                  </a:lnTo>
                  <a:lnTo>
                    <a:pt x="960" y="301"/>
                  </a:lnTo>
                  <a:lnTo>
                    <a:pt x="962" y="337"/>
                  </a:lnTo>
                  <a:lnTo>
                    <a:pt x="964" y="368"/>
                  </a:lnTo>
                  <a:lnTo>
                    <a:pt x="966" y="394"/>
                  </a:lnTo>
                  <a:lnTo>
                    <a:pt x="968" y="415"/>
                  </a:lnTo>
                  <a:lnTo>
                    <a:pt x="978" y="440"/>
                  </a:lnTo>
                  <a:lnTo>
                    <a:pt x="993" y="467"/>
                  </a:lnTo>
                  <a:lnTo>
                    <a:pt x="1021" y="504"/>
                  </a:lnTo>
                  <a:lnTo>
                    <a:pt x="1015" y="522"/>
                  </a:lnTo>
                  <a:lnTo>
                    <a:pt x="1011" y="543"/>
                  </a:lnTo>
                  <a:lnTo>
                    <a:pt x="1007" y="562"/>
                  </a:lnTo>
                  <a:lnTo>
                    <a:pt x="1005" y="584"/>
                  </a:lnTo>
                  <a:lnTo>
                    <a:pt x="999" y="601"/>
                  </a:lnTo>
                  <a:lnTo>
                    <a:pt x="997" y="621"/>
                  </a:lnTo>
                  <a:lnTo>
                    <a:pt x="997" y="638"/>
                  </a:lnTo>
                  <a:lnTo>
                    <a:pt x="997" y="657"/>
                  </a:lnTo>
                  <a:lnTo>
                    <a:pt x="1007" y="663"/>
                  </a:lnTo>
                  <a:lnTo>
                    <a:pt x="1019" y="671"/>
                  </a:lnTo>
                  <a:lnTo>
                    <a:pt x="1028" y="677"/>
                  </a:lnTo>
                  <a:lnTo>
                    <a:pt x="1040" y="685"/>
                  </a:lnTo>
                  <a:lnTo>
                    <a:pt x="1042" y="696"/>
                  </a:lnTo>
                  <a:lnTo>
                    <a:pt x="1048" y="708"/>
                  </a:lnTo>
                  <a:lnTo>
                    <a:pt x="1050" y="719"/>
                  </a:lnTo>
                  <a:lnTo>
                    <a:pt x="1056" y="733"/>
                  </a:lnTo>
                  <a:lnTo>
                    <a:pt x="1071" y="739"/>
                  </a:lnTo>
                  <a:lnTo>
                    <a:pt x="1092" y="747"/>
                  </a:lnTo>
                  <a:lnTo>
                    <a:pt x="1096" y="791"/>
                  </a:lnTo>
                  <a:lnTo>
                    <a:pt x="1098" y="832"/>
                  </a:lnTo>
                  <a:lnTo>
                    <a:pt x="1098" y="867"/>
                  </a:lnTo>
                  <a:lnTo>
                    <a:pt x="1100" y="898"/>
                  </a:lnTo>
                  <a:lnTo>
                    <a:pt x="1104" y="927"/>
                  </a:lnTo>
                  <a:lnTo>
                    <a:pt x="1116" y="956"/>
                  </a:lnTo>
                  <a:lnTo>
                    <a:pt x="1133" y="985"/>
                  </a:lnTo>
                  <a:lnTo>
                    <a:pt x="1164" y="1018"/>
                  </a:lnTo>
                  <a:lnTo>
                    <a:pt x="1162" y="1074"/>
                  </a:lnTo>
                  <a:lnTo>
                    <a:pt x="1160" y="1132"/>
                  </a:lnTo>
                  <a:lnTo>
                    <a:pt x="1156" y="1191"/>
                  </a:lnTo>
                  <a:lnTo>
                    <a:pt x="1152" y="1251"/>
                  </a:lnTo>
                  <a:lnTo>
                    <a:pt x="1149" y="1307"/>
                  </a:lnTo>
                  <a:lnTo>
                    <a:pt x="1145" y="1363"/>
                  </a:lnTo>
                  <a:lnTo>
                    <a:pt x="1141" y="1418"/>
                  </a:lnTo>
                  <a:lnTo>
                    <a:pt x="1141" y="1472"/>
                  </a:lnTo>
                  <a:lnTo>
                    <a:pt x="1118" y="1464"/>
                  </a:lnTo>
                  <a:lnTo>
                    <a:pt x="1098" y="1449"/>
                  </a:lnTo>
                  <a:lnTo>
                    <a:pt x="1081" y="1423"/>
                  </a:lnTo>
                  <a:lnTo>
                    <a:pt x="1065" y="1396"/>
                  </a:lnTo>
                  <a:lnTo>
                    <a:pt x="1048" y="1365"/>
                  </a:lnTo>
                  <a:lnTo>
                    <a:pt x="1034" y="1336"/>
                  </a:lnTo>
                  <a:lnTo>
                    <a:pt x="1019" y="1309"/>
                  </a:lnTo>
                  <a:lnTo>
                    <a:pt x="1003" y="1290"/>
                  </a:lnTo>
                  <a:lnTo>
                    <a:pt x="990" y="1297"/>
                  </a:lnTo>
                  <a:lnTo>
                    <a:pt x="978" y="1305"/>
                  </a:lnTo>
                  <a:lnTo>
                    <a:pt x="978" y="1324"/>
                  </a:lnTo>
                  <a:lnTo>
                    <a:pt x="982" y="1344"/>
                  </a:lnTo>
                  <a:lnTo>
                    <a:pt x="986" y="1363"/>
                  </a:lnTo>
                  <a:lnTo>
                    <a:pt x="992" y="1385"/>
                  </a:lnTo>
                  <a:lnTo>
                    <a:pt x="995" y="1404"/>
                  </a:lnTo>
                  <a:lnTo>
                    <a:pt x="999" y="1423"/>
                  </a:lnTo>
                  <a:lnTo>
                    <a:pt x="1001" y="1443"/>
                  </a:lnTo>
                  <a:lnTo>
                    <a:pt x="1003" y="1466"/>
                  </a:lnTo>
                  <a:lnTo>
                    <a:pt x="976" y="1460"/>
                  </a:lnTo>
                  <a:lnTo>
                    <a:pt x="937" y="1449"/>
                  </a:lnTo>
                  <a:lnTo>
                    <a:pt x="893" y="1433"/>
                  </a:lnTo>
                  <a:lnTo>
                    <a:pt x="850" y="1420"/>
                  </a:lnTo>
                  <a:lnTo>
                    <a:pt x="805" y="1402"/>
                  </a:lnTo>
                  <a:lnTo>
                    <a:pt x="768" y="1392"/>
                  </a:lnTo>
                  <a:lnTo>
                    <a:pt x="739" y="1387"/>
                  </a:lnTo>
                  <a:lnTo>
                    <a:pt x="726" y="1390"/>
                  </a:lnTo>
                  <a:lnTo>
                    <a:pt x="728" y="1404"/>
                  </a:lnTo>
                  <a:lnTo>
                    <a:pt x="732" y="1418"/>
                  </a:lnTo>
                  <a:lnTo>
                    <a:pt x="737" y="1427"/>
                  </a:lnTo>
                  <a:lnTo>
                    <a:pt x="745" y="1437"/>
                  </a:lnTo>
                  <a:lnTo>
                    <a:pt x="751" y="1443"/>
                  </a:lnTo>
                  <a:lnTo>
                    <a:pt x="763" y="1451"/>
                  </a:lnTo>
                  <a:lnTo>
                    <a:pt x="772" y="1456"/>
                  </a:lnTo>
                  <a:lnTo>
                    <a:pt x="788" y="1466"/>
                  </a:lnTo>
                  <a:lnTo>
                    <a:pt x="780" y="1472"/>
                  </a:lnTo>
                  <a:lnTo>
                    <a:pt x="772" y="1476"/>
                  </a:lnTo>
                  <a:lnTo>
                    <a:pt x="763" y="1474"/>
                  </a:lnTo>
                  <a:lnTo>
                    <a:pt x="753" y="1470"/>
                  </a:lnTo>
                  <a:lnTo>
                    <a:pt x="739" y="1464"/>
                  </a:lnTo>
                  <a:lnTo>
                    <a:pt x="728" y="1458"/>
                  </a:lnTo>
                  <a:lnTo>
                    <a:pt x="714" y="1454"/>
                  </a:lnTo>
                  <a:lnTo>
                    <a:pt x="703" y="1452"/>
                  </a:lnTo>
                  <a:lnTo>
                    <a:pt x="695" y="1474"/>
                  </a:lnTo>
                  <a:lnTo>
                    <a:pt x="697" y="1491"/>
                  </a:lnTo>
                  <a:lnTo>
                    <a:pt x="703" y="1507"/>
                  </a:lnTo>
                  <a:lnTo>
                    <a:pt x="716" y="1520"/>
                  </a:lnTo>
                  <a:lnTo>
                    <a:pt x="732" y="1530"/>
                  </a:lnTo>
                  <a:lnTo>
                    <a:pt x="749" y="1540"/>
                  </a:lnTo>
                  <a:lnTo>
                    <a:pt x="767" y="1548"/>
                  </a:lnTo>
                  <a:lnTo>
                    <a:pt x="788" y="1557"/>
                  </a:lnTo>
                  <a:lnTo>
                    <a:pt x="794" y="1565"/>
                  </a:lnTo>
                  <a:lnTo>
                    <a:pt x="794" y="1571"/>
                  </a:lnTo>
                  <a:lnTo>
                    <a:pt x="786" y="1575"/>
                  </a:lnTo>
                  <a:lnTo>
                    <a:pt x="776" y="1577"/>
                  </a:lnTo>
                  <a:lnTo>
                    <a:pt x="761" y="1575"/>
                  </a:lnTo>
                  <a:lnTo>
                    <a:pt x="745" y="1573"/>
                  </a:lnTo>
                  <a:lnTo>
                    <a:pt x="730" y="1569"/>
                  </a:lnTo>
                  <a:lnTo>
                    <a:pt x="720" y="1567"/>
                  </a:lnTo>
                  <a:lnTo>
                    <a:pt x="708" y="1571"/>
                  </a:lnTo>
                  <a:lnTo>
                    <a:pt x="706" y="1580"/>
                  </a:lnTo>
                  <a:lnTo>
                    <a:pt x="704" y="1592"/>
                  </a:lnTo>
                  <a:lnTo>
                    <a:pt x="706" y="1610"/>
                  </a:lnTo>
                  <a:lnTo>
                    <a:pt x="720" y="1621"/>
                  </a:lnTo>
                  <a:lnTo>
                    <a:pt x="730" y="1627"/>
                  </a:lnTo>
                  <a:lnTo>
                    <a:pt x="736" y="1627"/>
                  </a:lnTo>
                  <a:lnTo>
                    <a:pt x="743" y="1631"/>
                  </a:lnTo>
                  <a:lnTo>
                    <a:pt x="751" y="1635"/>
                  </a:lnTo>
                  <a:lnTo>
                    <a:pt x="765" y="1643"/>
                  </a:lnTo>
                  <a:lnTo>
                    <a:pt x="749" y="1652"/>
                  </a:lnTo>
                  <a:lnTo>
                    <a:pt x="741" y="1668"/>
                  </a:lnTo>
                  <a:lnTo>
                    <a:pt x="739" y="1685"/>
                  </a:lnTo>
                  <a:lnTo>
                    <a:pt x="749" y="1701"/>
                  </a:lnTo>
                  <a:lnTo>
                    <a:pt x="706" y="1691"/>
                  </a:lnTo>
                  <a:lnTo>
                    <a:pt x="668" y="1683"/>
                  </a:lnTo>
                  <a:lnTo>
                    <a:pt x="627" y="1674"/>
                  </a:lnTo>
                  <a:lnTo>
                    <a:pt x="592" y="1664"/>
                  </a:lnTo>
                  <a:lnTo>
                    <a:pt x="557" y="1648"/>
                  </a:lnTo>
                  <a:lnTo>
                    <a:pt x="528" y="1629"/>
                  </a:lnTo>
                  <a:lnTo>
                    <a:pt x="501" y="1602"/>
                  </a:lnTo>
                  <a:lnTo>
                    <a:pt x="481" y="1567"/>
                  </a:lnTo>
                  <a:lnTo>
                    <a:pt x="458" y="1548"/>
                  </a:lnTo>
                  <a:lnTo>
                    <a:pt x="435" y="1532"/>
                  </a:lnTo>
                  <a:lnTo>
                    <a:pt x="412" y="1516"/>
                  </a:lnTo>
                  <a:lnTo>
                    <a:pt x="388" y="1503"/>
                  </a:lnTo>
                  <a:lnTo>
                    <a:pt x="365" y="1487"/>
                  </a:lnTo>
                  <a:lnTo>
                    <a:pt x="342" y="1474"/>
                  </a:lnTo>
                  <a:lnTo>
                    <a:pt x="319" y="1456"/>
                  </a:lnTo>
                  <a:lnTo>
                    <a:pt x="301" y="1439"/>
                  </a:lnTo>
                  <a:lnTo>
                    <a:pt x="286" y="1439"/>
                  </a:lnTo>
                  <a:lnTo>
                    <a:pt x="278" y="1439"/>
                  </a:lnTo>
                  <a:lnTo>
                    <a:pt x="274" y="1439"/>
                  </a:lnTo>
                  <a:lnTo>
                    <a:pt x="272" y="1443"/>
                  </a:lnTo>
                  <a:lnTo>
                    <a:pt x="274" y="1464"/>
                  </a:lnTo>
                  <a:lnTo>
                    <a:pt x="280" y="1485"/>
                  </a:lnTo>
                  <a:lnTo>
                    <a:pt x="288" y="1505"/>
                  </a:lnTo>
                  <a:lnTo>
                    <a:pt x="299" y="1524"/>
                  </a:lnTo>
                  <a:lnTo>
                    <a:pt x="309" y="1542"/>
                  </a:lnTo>
                  <a:lnTo>
                    <a:pt x="319" y="1561"/>
                  </a:lnTo>
                  <a:lnTo>
                    <a:pt x="326" y="1582"/>
                  </a:lnTo>
                  <a:lnTo>
                    <a:pt x="334" y="1606"/>
                  </a:lnTo>
                  <a:lnTo>
                    <a:pt x="317" y="1598"/>
                  </a:lnTo>
                  <a:lnTo>
                    <a:pt x="293" y="1592"/>
                  </a:lnTo>
                  <a:lnTo>
                    <a:pt x="264" y="1582"/>
                  </a:lnTo>
                  <a:lnTo>
                    <a:pt x="235" y="1575"/>
                  </a:lnTo>
                  <a:lnTo>
                    <a:pt x="200" y="1563"/>
                  </a:lnTo>
                  <a:lnTo>
                    <a:pt x="169" y="1551"/>
                  </a:lnTo>
                  <a:lnTo>
                    <a:pt x="140" y="1540"/>
                  </a:lnTo>
                  <a:lnTo>
                    <a:pt x="119" y="1528"/>
                  </a:lnTo>
                  <a:lnTo>
                    <a:pt x="109" y="1522"/>
                  </a:lnTo>
                  <a:lnTo>
                    <a:pt x="97" y="1516"/>
                  </a:lnTo>
                  <a:lnTo>
                    <a:pt x="80" y="1509"/>
                  </a:lnTo>
                  <a:lnTo>
                    <a:pt x="64" y="1503"/>
                  </a:lnTo>
                  <a:lnTo>
                    <a:pt x="45" y="1497"/>
                  </a:lnTo>
                  <a:lnTo>
                    <a:pt x="28" y="1491"/>
                  </a:lnTo>
                  <a:lnTo>
                    <a:pt x="10" y="1489"/>
                  </a:lnTo>
                  <a:lnTo>
                    <a:pt x="0" y="1491"/>
                  </a:lnTo>
                  <a:lnTo>
                    <a:pt x="4" y="1526"/>
                  </a:lnTo>
                  <a:lnTo>
                    <a:pt x="20" y="1567"/>
                  </a:lnTo>
                  <a:lnTo>
                    <a:pt x="41" y="1608"/>
                  </a:lnTo>
                  <a:lnTo>
                    <a:pt x="68" y="1652"/>
                  </a:lnTo>
                  <a:lnTo>
                    <a:pt x="97" y="1691"/>
                  </a:lnTo>
                  <a:lnTo>
                    <a:pt x="128" y="1730"/>
                  </a:lnTo>
                  <a:lnTo>
                    <a:pt x="160" y="1765"/>
                  </a:lnTo>
                  <a:lnTo>
                    <a:pt x="191" y="1796"/>
                  </a:lnTo>
                  <a:lnTo>
                    <a:pt x="204" y="1805"/>
                  </a:lnTo>
                  <a:lnTo>
                    <a:pt x="220" y="1815"/>
                  </a:lnTo>
                  <a:lnTo>
                    <a:pt x="266" y="1823"/>
                  </a:lnTo>
                  <a:lnTo>
                    <a:pt x="315" y="1831"/>
                  </a:lnTo>
                  <a:lnTo>
                    <a:pt x="363" y="1835"/>
                  </a:lnTo>
                  <a:lnTo>
                    <a:pt x="412" y="1840"/>
                  </a:lnTo>
                  <a:lnTo>
                    <a:pt x="454" y="1840"/>
                  </a:lnTo>
                  <a:lnTo>
                    <a:pt x="495" y="1842"/>
                  </a:lnTo>
                  <a:lnTo>
                    <a:pt x="526" y="1842"/>
                  </a:lnTo>
                  <a:lnTo>
                    <a:pt x="553" y="1848"/>
                  </a:lnTo>
                  <a:lnTo>
                    <a:pt x="569" y="1854"/>
                  </a:lnTo>
                  <a:lnTo>
                    <a:pt x="604" y="1871"/>
                  </a:lnTo>
                  <a:lnTo>
                    <a:pt x="648" y="1897"/>
                  </a:lnTo>
                  <a:lnTo>
                    <a:pt x="704" y="1932"/>
                  </a:lnTo>
                  <a:lnTo>
                    <a:pt x="761" y="1972"/>
                  </a:lnTo>
                  <a:lnTo>
                    <a:pt x="819" y="2027"/>
                  </a:lnTo>
                  <a:lnTo>
                    <a:pt x="873" y="2091"/>
                  </a:lnTo>
                  <a:lnTo>
                    <a:pt x="922" y="2166"/>
                  </a:lnTo>
                  <a:lnTo>
                    <a:pt x="935" y="2186"/>
                  </a:lnTo>
                  <a:lnTo>
                    <a:pt x="955" y="2211"/>
                  </a:lnTo>
                  <a:lnTo>
                    <a:pt x="976" y="2238"/>
                  </a:lnTo>
                  <a:lnTo>
                    <a:pt x="1003" y="2267"/>
                  </a:lnTo>
                  <a:lnTo>
                    <a:pt x="1026" y="2290"/>
                  </a:lnTo>
                  <a:lnTo>
                    <a:pt x="1054" y="2312"/>
                  </a:lnTo>
                  <a:lnTo>
                    <a:pt x="1077" y="2327"/>
                  </a:lnTo>
                  <a:lnTo>
                    <a:pt x="1102" y="2333"/>
                  </a:lnTo>
                  <a:lnTo>
                    <a:pt x="1151" y="2230"/>
                  </a:lnTo>
                  <a:lnTo>
                    <a:pt x="1216" y="2160"/>
                  </a:lnTo>
                  <a:lnTo>
                    <a:pt x="1290" y="2110"/>
                  </a:lnTo>
                  <a:lnTo>
                    <a:pt x="1370" y="2069"/>
                  </a:lnTo>
                  <a:lnTo>
                    <a:pt x="1443" y="2025"/>
                  </a:lnTo>
                  <a:lnTo>
                    <a:pt x="1511" y="1964"/>
                  </a:lnTo>
                  <a:lnTo>
                    <a:pt x="1560" y="1879"/>
                  </a:lnTo>
                  <a:lnTo>
                    <a:pt x="1589" y="1757"/>
                  </a:lnTo>
                  <a:lnTo>
                    <a:pt x="1622" y="1792"/>
                  </a:lnTo>
                  <a:lnTo>
                    <a:pt x="1649" y="1823"/>
                  </a:lnTo>
                  <a:lnTo>
                    <a:pt x="1672" y="1842"/>
                  </a:lnTo>
                  <a:lnTo>
                    <a:pt x="1696" y="1856"/>
                  </a:lnTo>
                  <a:lnTo>
                    <a:pt x="1715" y="1862"/>
                  </a:lnTo>
                  <a:lnTo>
                    <a:pt x="1738" y="1862"/>
                  </a:lnTo>
                  <a:lnTo>
                    <a:pt x="1765" y="1858"/>
                  </a:lnTo>
                  <a:lnTo>
                    <a:pt x="1800" y="1852"/>
                  </a:lnTo>
                  <a:lnTo>
                    <a:pt x="1804" y="1868"/>
                  </a:lnTo>
                  <a:lnTo>
                    <a:pt x="1816" y="1885"/>
                  </a:lnTo>
                  <a:lnTo>
                    <a:pt x="1829" y="1902"/>
                  </a:lnTo>
                  <a:lnTo>
                    <a:pt x="1845" y="1922"/>
                  </a:lnTo>
                  <a:lnTo>
                    <a:pt x="1856" y="1937"/>
                  </a:lnTo>
                  <a:lnTo>
                    <a:pt x="1868" y="1955"/>
                  </a:lnTo>
                  <a:lnTo>
                    <a:pt x="1876" y="1968"/>
                  </a:lnTo>
                  <a:lnTo>
                    <a:pt x="1880" y="1982"/>
                  </a:lnTo>
                  <a:lnTo>
                    <a:pt x="1825" y="2009"/>
                  </a:lnTo>
                  <a:lnTo>
                    <a:pt x="1773" y="2034"/>
                  </a:lnTo>
                  <a:lnTo>
                    <a:pt x="1725" y="2060"/>
                  </a:lnTo>
                  <a:lnTo>
                    <a:pt x="1680" y="2087"/>
                  </a:lnTo>
                  <a:lnTo>
                    <a:pt x="1633" y="2112"/>
                  </a:lnTo>
                  <a:lnTo>
                    <a:pt x="1589" y="2143"/>
                  </a:lnTo>
                  <a:lnTo>
                    <a:pt x="1542" y="2176"/>
                  </a:lnTo>
                  <a:lnTo>
                    <a:pt x="1498" y="2215"/>
                  </a:lnTo>
                  <a:lnTo>
                    <a:pt x="1488" y="2228"/>
                  </a:lnTo>
                  <a:lnTo>
                    <a:pt x="1482" y="2236"/>
                  </a:lnTo>
                  <a:lnTo>
                    <a:pt x="1476" y="2240"/>
                  </a:lnTo>
                  <a:lnTo>
                    <a:pt x="1471" y="2248"/>
                  </a:lnTo>
                  <a:lnTo>
                    <a:pt x="1457" y="2302"/>
                  </a:lnTo>
                  <a:lnTo>
                    <a:pt x="1434" y="2366"/>
                  </a:lnTo>
                  <a:lnTo>
                    <a:pt x="1401" y="2434"/>
                  </a:lnTo>
                  <a:lnTo>
                    <a:pt x="1366" y="2506"/>
                  </a:lnTo>
                  <a:lnTo>
                    <a:pt x="1325" y="2571"/>
                  </a:lnTo>
                  <a:lnTo>
                    <a:pt x="1286" y="2634"/>
                  </a:lnTo>
                  <a:lnTo>
                    <a:pt x="1253" y="2684"/>
                  </a:lnTo>
                  <a:lnTo>
                    <a:pt x="1226" y="2725"/>
                  </a:lnTo>
                  <a:lnTo>
                    <a:pt x="1172" y="2886"/>
                  </a:lnTo>
                  <a:lnTo>
                    <a:pt x="1170" y="3002"/>
                  </a:lnTo>
                  <a:lnTo>
                    <a:pt x="1211" y="3080"/>
                  </a:lnTo>
                  <a:lnTo>
                    <a:pt x="1288" y="3126"/>
                  </a:lnTo>
                  <a:lnTo>
                    <a:pt x="1391" y="3146"/>
                  </a:lnTo>
                  <a:lnTo>
                    <a:pt x="1517" y="3149"/>
                  </a:lnTo>
                  <a:lnTo>
                    <a:pt x="1655" y="3142"/>
                  </a:lnTo>
                  <a:lnTo>
                    <a:pt x="1800" y="3130"/>
                  </a:lnTo>
                  <a:lnTo>
                    <a:pt x="1858" y="3130"/>
                  </a:lnTo>
                  <a:lnTo>
                    <a:pt x="1913" y="3130"/>
                  </a:lnTo>
                  <a:lnTo>
                    <a:pt x="1961" y="3128"/>
                  </a:lnTo>
                  <a:lnTo>
                    <a:pt x="2010" y="3130"/>
                  </a:lnTo>
                  <a:lnTo>
                    <a:pt x="2056" y="3130"/>
                  </a:lnTo>
                  <a:lnTo>
                    <a:pt x="2105" y="3134"/>
                  </a:lnTo>
                  <a:lnTo>
                    <a:pt x="2159" y="3138"/>
                  </a:lnTo>
                  <a:lnTo>
                    <a:pt x="2219" y="3149"/>
                  </a:lnTo>
                  <a:lnTo>
                    <a:pt x="2223" y="3140"/>
                  </a:lnTo>
                  <a:lnTo>
                    <a:pt x="2235" y="3132"/>
                  </a:lnTo>
                  <a:lnTo>
                    <a:pt x="2246" y="3122"/>
                  </a:lnTo>
                  <a:lnTo>
                    <a:pt x="2260" y="3115"/>
                  </a:lnTo>
                  <a:lnTo>
                    <a:pt x="2272" y="3105"/>
                  </a:lnTo>
                  <a:lnTo>
                    <a:pt x="2283" y="3099"/>
                  </a:lnTo>
                  <a:lnTo>
                    <a:pt x="2293" y="3093"/>
                  </a:lnTo>
                  <a:lnTo>
                    <a:pt x="2301" y="3091"/>
                  </a:lnTo>
                  <a:lnTo>
                    <a:pt x="2396" y="3068"/>
                  </a:lnTo>
                  <a:lnTo>
                    <a:pt x="2498" y="3045"/>
                  </a:lnTo>
                  <a:lnTo>
                    <a:pt x="2607" y="3019"/>
                  </a:lnTo>
                  <a:lnTo>
                    <a:pt x="2721" y="3004"/>
                  </a:lnTo>
                  <a:lnTo>
                    <a:pt x="2830" y="2998"/>
                  </a:lnTo>
                  <a:lnTo>
                    <a:pt x="2941" y="3010"/>
                  </a:lnTo>
                  <a:lnTo>
                    <a:pt x="3041" y="3043"/>
                  </a:lnTo>
                  <a:lnTo>
                    <a:pt x="3136" y="3107"/>
                  </a:lnTo>
                  <a:lnTo>
                    <a:pt x="3179" y="3132"/>
                  </a:lnTo>
                  <a:lnTo>
                    <a:pt x="3245" y="3169"/>
                  </a:lnTo>
                  <a:lnTo>
                    <a:pt x="3321" y="3206"/>
                  </a:lnTo>
                  <a:lnTo>
                    <a:pt x="3402" y="3237"/>
                  </a:lnTo>
                  <a:lnTo>
                    <a:pt x="3476" y="3250"/>
                  </a:lnTo>
                  <a:lnTo>
                    <a:pt x="3538" y="3244"/>
                  </a:lnTo>
                  <a:lnTo>
                    <a:pt x="3581" y="3208"/>
                  </a:lnTo>
                  <a:lnTo>
                    <a:pt x="3594" y="3134"/>
                  </a:lnTo>
                  <a:lnTo>
                    <a:pt x="3639" y="3138"/>
                  </a:lnTo>
                  <a:lnTo>
                    <a:pt x="3674" y="3140"/>
                  </a:lnTo>
                  <a:lnTo>
                    <a:pt x="3701" y="3136"/>
                  </a:lnTo>
                  <a:lnTo>
                    <a:pt x="3720" y="3128"/>
                  </a:lnTo>
                  <a:lnTo>
                    <a:pt x="3732" y="3111"/>
                  </a:lnTo>
                  <a:lnTo>
                    <a:pt x="3740" y="3087"/>
                  </a:lnTo>
                  <a:lnTo>
                    <a:pt x="3740" y="3052"/>
                  </a:lnTo>
                  <a:lnTo>
                    <a:pt x="3742" y="3006"/>
                  </a:lnTo>
                  <a:lnTo>
                    <a:pt x="3778" y="2998"/>
                  </a:lnTo>
                  <a:lnTo>
                    <a:pt x="3846" y="2988"/>
                  </a:lnTo>
                  <a:lnTo>
                    <a:pt x="3928" y="2975"/>
                  </a:lnTo>
                  <a:lnTo>
                    <a:pt x="4015" y="2955"/>
                  </a:lnTo>
                  <a:lnTo>
                    <a:pt x="4087" y="2930"/>
                  </a:lnTo>
                  <a:lnTo>
                    <a:pt x="4131" y="2899"/>
                  </a:lnTo>
                  <a:lnTo>
                    <a:pt x="4135" y="2860"/>
                  </a:lnTo>
                  <a:lnTo>
                    <a:pt x="4085" y="2816"/>
                  </a:lnTo>
                  <a:lnTo>
                    <a:pt x="4052" y="2791"/>
                  </a:lnTo>
                  <a:lnTo>
                    <a:pt x="4021" y="2765"/>
                  </a:lnTo>
                  <a:lnTo>
                    <a:pt x="3990" y="2742"/>
                  </a:lnTo>
                  <a:lnTo>
                    <a:pt x="3959" y="2723"/>
                  </a:lnTo>
                  <a:lnTo>
                    <a:pt x="3926" y="2707"/>
                  </a:lnTo>
                  <a:lnTo>
                    <a:pt x="3895" y="2703"/>
                  </a:lnTo>
                  <a:lnTo>
                    <a:pt x="3860" y="2707"/>
                  </a:lnTo>
                  <a:lnTo>
                    <a:pt x="3827" y="2725"/>
                  </a:lnTo>
                  <a:lnTo>
                    <a:pt x="3683" y="2692"/>
                  </a:lnTo>
                  <a:lnTo>
                    <a:pt x="3561" y="2622"/>
                  </a:lnTo>
                  <a:lnTo>
                    <a:pt x="3453" y="2519"/>
                  </a:lnTo>
                  <a:lnTo>
                    <a:pt x="3359" y="2397"/>
                  </a:lnTo>
                  <a:lnTo>
                    <a:pt x="3274" y="2259"/>
                  </a:lnTo>
                  <a:lnTo>
                    <a:pt x="3199" y="2122"/>
                  </a:lnTo>
                  <a:lnTo>
                    <a:pt x="3127" y="1988"/>
                  </a:lnTo>
                  <a:lnTo>
                    <a:pt x="3059" y="1871"/>
                  </a:lnTo>
                  <a:lnTo>
                    <a:pt x="3045" y="1848"/>
                  </a:lnTo>
                  <a:lnTo>
                    <a:pt x="3034" y="1825"/>
                  </a:lnTo>
                  <a:lnTo>
                    <a:pt x="3024" y="1802"/>
                  </a:lnTo>
                  <a:lnTo>
                    <a:pt x="3016" y="1778"/>
                  </a:lnTo>
                  <a:lnTo>
                    <a:pt x="3007" y="1755"/>
                  </a:lnTo>
                  <a:lnTo>
                    <a:pt x="2999" y="1732"/>
                  </a:lnTo>
                  <a:lnTo>
                    <a:pt x="2991" y="1707"/>
                  </a:lnTo>
                  <a:lnTo>
                    <a:pt x="2983" y="1681"/>
                  </a:lnTo>
                  <a:lnTo>
                    <a:pt x="2880" y="1507"/>
                  </a:lnTo>
                  <a:lnTo>
                    <a:pt x="2762" y="1334"/>
                  </a:lnTo>
                  <a:lnTo>
                    <a:pt x="2628" y="1164"/>
                  </a:lnTo>
                  <a:lnTo>
                    <a:pt x="2483" y="1003"/>
                  </a:lnTo>
                  <a:lnTo>
                    <a:pt x="2322" y="853"/>
                  </a:lnTo>
                  <a:lnTo>
                    <a:pt x="2153" y="721"/>
                  </a:lnTo>
                  <a:lnTo>
                    <a:pt x="1975" y="611"/>
                  </a:lnTo>
                  <a:lnTo>
                    <a:pt x="1791" y="527"/>
                  </a:lnTo>
                  <a:lnTo>
                    <a:pt x="1791" y="514"/>
                  </a:lnTo>
                  <a:lnTo>
                    <a:pt x="1792" y="500"/>
                  </a:lnTo>
                  <a:lnTo>
                    <a:pt x="1792" y="483"/>
                  </a:lnTo>
                  <a:lnTo>
                    <a:pt x="1792" y="467"/>
                  </a:lnTo>
                  <a:lnTo>
                    <a:pt x="1789" y="450"/>
                  </a:lnTo>
                  <a:lnTo>
                    <a:pt x="1783" y="434"/>
                  </a:lnTo>
                  <a:lnTo>
                    <a:pt x="1773" y="421"/>
                  </a:lnTo>
                  <a:lnTo>
                    <a:pt x="1761" y="413"/>
                  </a:lnTo>
                  <a:lnTo>
                    <a:pt x="1760" y="384"/>
                  </a:lnTo>
                  <a:lnTo>
                    <a:pt x="1758" y="363"/>
                  </a:lnTo>
                  <a:lnTo>
                    <a:pt x="1750" y="343"/>
                  </a:lnTo>
                  <a:lnTo>
                    <a:pt x="1744" y="330"/>
                  </a:lnTo>
                  <a:lnTo>
                    <a:pt x="1732" y="314"/>
                  </a:lnTo>
                  <a:lnTo>
                    <a:pt x="1719" y="302"/>
                  </a:lnTo>
                  <a:lnTo>
                    <a:pt x="1701" y="291"/>
                  </a:lnTo>
                  <a:lnTo>
                    <a:pt x="1680" y="281"/>
                  </a:lnTo>
                  <a:lnTo>
                    <a:pt x="1653" y="231"/>
                  </a:lnTo>
                  <a:lnTo>
                    <a:pt x="1633" y="186"/>
                  </a:lnTo>
                  <a:lnTo>
                    <a:pt x="1614" y="143"/>
                  </a:lnTo>
                  <a:lnTo>
                    <a:pt x="1597" y="107"/>
                  </a:lnTo>
                  <a:lnTo>
                    <a:pt x="1571" y="72"/>
                  </a:lnTo>
                  <a:lnTo>
                    <a:pt x="1540" y="43"/>
                  </a:lnTo>
                  <a:lnTo>
                    <a:pt x="1496" y="17"/>
                  </a:lnTo>
                  <a:lnTo>
                    <a:pt x="1438" y="0"/>
                  </a:lnTo>
                  <a:lnTo>
                    <a:pt x="1422" y="0"/>
                  </a:lnTo>
                  <a:lnTo>
                    <a:pt x="1408" y="0"/>
                  </a:lnTo>
                  <a:lnTo>
                    <a:pt x="1395" y="0"/>
                  </a:lnTo>
                  <a:lnTo>
                    <a:pt x="1383" y="0"/>
                  </a:lnTo>
                  <a:lnTo>
                    <a:pt x="1370" y="0"/>
                  </a:lnTo>
                  <a:lnTo>
                    <a:pt x="1358" y="0"/>
                  </a:lnTo>
                  <a:lnTo>
                    <a:pt x="1346" y="0"/>
                  </a:lnTo>
                  <a:lnTo>
                    <a:pt x="1337" y="0"/>
                  </a:lnTo>
                  <a:close/>
                </a:path>
              </a:pathLst>
            </a:custGeom>
            <a:solidFill>
              <a:srgbClr val="000000"/>
            </a:solidFill>
            <a:ln w="9525">
              <a:noFill/>
              <a:round/>
              <a:headEnd/>
              <a:tailEnd/>
            </a:ln>
          </p:spPr>
          <p:txBody>
            <a:bodyPr/>
            <a:lstStyle/>
            <a:p>
              <a:endParaRPr lang="es-CO">
                <a:solidFill>
                  <a:prstClr val="black"/>
                </a:solidFill>
              </a:endParaRPr>
            </a:p>
          </p:txBody>
        </p:sp>
        <p:sp>
          <p:nvSpPr>
            <p:cNvPr id="9231" name="Freeform 15"/>
            <p:cNvSpPr>
              <a:spLocks/>
            </p:cNvSpPr>
            <p:nvPr/>
          </p:nvSpPr>
          <p:spPr bwMode="auto">
            <a:xfrm>
              <a:off x="2624" y="1347"/>
              <a:ext cx="419" cy="496"/>
            </a:xfrm>
            <a:custGeom>
              <a:avLst/>
              <a:gdLst/>
              <a:ahLst/>
              <a:cxnLst>
                <a:cxn ang="0">
                  <a:pos x="370" y="6"/>
                </a:cxn>
                <a:cxn ang="0">
                  <a:pos x="221" y="52"/>
                </a:cxn>
                <a:cxn ang="0">
                  <a:pos x="54" y="124"/>
                </a:cxn>
                <a:cxn ang="0">
                  <a:pos x="0" y="196"/>
                </a:cxn>
                <a:cxn ang="0">
                  <a:pos x="118" y="219"/>
                </a:cxn>
                <a:cxn ang="0">
                  <a:pos x="190" y="231"/>
                </a:cxn>
                <a:cxn ang="0">
                  <a:pos x="215" y="281"/>
                </a:cxn>
                <a:cxn ang="0">
                  <a:pos x="223" y="374"/>
                </a:cxn>
                <a:cxn ang="0">
                  <a:pos x="260" y="490"/>
                </a:cxn>
                <a:cxn ang="0">
                  <a:pos x="293" y="595"/>
                </a:cxn>
                <a:cxn ang="0">
                  <a:pos x="287" y="690"/>
                </a:cxn>
                <a:cxn ang="0">
                  <a:pos x="227" y="766"/>
                </a:cxn>
                <a:cxn ang="0">
                  <a:pos x="171" y="812"/>
                </a:cxn>
                <a:cxn ang="0">
                  <a:pos x="167" y="834"/>
                </a:cxn>
                <a:cxn ang="0">
                  <a:pos x="163" y="867"/>
                </a:cxn>
                <a:cxn ang="0">
                  <a:pos x="167" y="913"/>
                </a:cxn>
                <a:cxn ang="0">
                  <a:pos x="184" y="958"/>
                </a:cxn>
                <a:cxn ang="0">
                  <a:pos x="213" y="985"/>
                </a:cxn>
                <a:cxn ang="0">
                  <a:pos x="273" y="942"/>
                </a:cxn>
                <a:cxn ang="0">
                  <a:pos x="353" y="843"/>
                </a:cxn>
                <a:cxn ang="0">
                  <a:pos x="399" y="733"/>
                </a:cxn>
                <a:cxn ang="0">
                  <a:pos x="376" y="617"/>
                </a:cxn>
                <a:cxn ang="0">
                  <a:pos x="320" y="498"/>
                </a:cxn>
                <a:cxn ang="0">
                  <a:pos x="334" y="423"/>
                </a:cxn>
                <a:cxn ang="0">
                  <a:pos x="374" y="411"/>
                </a:cxn>
                <a:cxn ang="0">
                  <a:pos x="419" y="469"/>
                </a:cxn>
                <a:cxn ang="0">
                  <a:pos x="448" y="541"/>
                </a:cxn>
                <a:cxn ang="0">
                  <a:pos x="467" y="558"/>
                </a:cxn>
                <a:cxn ang="0">
                  <a:pos x="487" y="570"/>
                </a:cxn>
                <a:cxn ang="0">
                  <a:pos x="512" y="584"/>
                </a:cxn>
                <a:cxn ang="0">
                  <a:pos x="533" y="589"/>
                </a:cxn>
                <a:cxn ang="0">
                  <a:pos x="551" y="593"/>
                </a:cxn>
                <a:cxn ang="0">
                  <a:pos x="568" y="601"/>
                </a:cxn>
                <a:cxn ang="0">
                  <a:pos x="611" y="603"/>
                </a:cxn>
                <a:cxn ang="0">
                  <a:pos x="671" y="582"/>
                </a:cxn>
                <a:cxn ang="0">
                  <a:pos x="727" y="551"/>
                </a:cxn>
                <a:cxn ang="0">
                  <a:pos x="785" y="518"/>
                </a:cxn>
                <a:cxn ang="0">
                  <a:pos x="822" y="494"/>
                </a:cxn>
                <a:cxn ang="0">
                  <a:pos x="834" y="473"/>
                </a:cxn>
                <a:cxn ang="0">
                  <a:pos x="836" y="448"/>
                </a:cxn>
                <a:cxn ang="0">
                  <a:pos x="816" y="428"/>
                </a:cxn>
                <a:cxn ang="0">
                  <a:pos x="793" y="407"/>
                </a:cxn>
                <a:cxn ang="0">
                  <a:pos x="791" y="370"/>
                </a:cxn>
                <a:cxn ang="0">
                  <a:pos x="787" y="337"/>
                </a:cxn>
                <a:cxn ang="0">
                  <a:pos x="780" y="320"/>
                </a:cxn>
                <a:cxn ang="0">
                  <a:pos x="760" y="314"/>
                </a:cxn>
                <a:cxn ang="0">
                  <a:pos x="739" y="304"/>
                </a:cxn>
                <a:cxn ang="0">
                  <a:pos x="714" y="293"/>
                </a:cxn>
                <a:cxn ang="0">
                  <a:pos x="683" y="219"/>
                </a:cxn>
                <a:cxn ang="0">
                  <a:pos x="640" y="112"/>
                </a:cxn>
                <a:cxn ang="0">
                  <a:pos x="564" y="41"/>
                </a:cxn>
                <a:cxn ang="0">
                  <a:pos x="460" y="4"/>
                </a:cxn>
              </a:cxnLst>
              <a:rect l="0" t="0" r="r" b="b"/>
              <a:pathLst>
                <a:path w="838" h="991">
                  <a:moveTo>
                    <a:pt x="396" y="0"/>
                  </a:moveTo>
                  <a:lnTo>
                    <a:pt x="370" y="6"/>
                  </a:lnTo>
                  <a:lnTo>
                    <a:pt x="306" y="25"/>
                  </a:lnTo>
                  <a:lnTo>
                    <a:pt x="221" y="52"/>
                  </a:lnTo>
                  <a:lnTo>
                    <a:pt x="134" y="87"/>
                  </a:lnTo>
                  <a:lnTo>
                    <a:pt x="54" y="124"/>
                  </a:lnTo>
                  <a:lnTo>
                    <a:pt x="6" y="161"/>
                  </a:lnTo>
                  <a:lnTo>
                    <a:pt x="0" y="196"/>
                  </a:lnTo>
                  <a:lnTo>
                    <a:pt x="58" y="229"/>
                  </a:lnTo>
                  <a:lnTo>
                    <a:pt x="118" y="219"/>
                  </a:lnTo>
                  <a:lnTo>
                    <a:pt x="163" y="221"/>
                  </a:lnTo>
                  <a:lnTo>
                    <a:pt x="190" y="231"/>
                  </a:lnTo>
                  <a:lnTo>
                    <a:pt x="207" y="252"/>
                  </a:lnTo>
                  <a:lnTo>
                    <a:pt x="215" y="281"/>
                  </a:lnTo>
                  <a:lnTo>
                    <a:pt x="219" y="322"/>
                  </a:lnTo>
                  <a:lnTo>
                    <a:pt x="223" y="374"/>
                  </a:lnTo>
                  <a:lnTo>
                    <a:pt x="235" y="438"/>
                  </a:lnTo>
                  <a:lnTo>
                    <a:pt x="260" y="490"/>
                  </a:lnTo>
                  <a:lnTo>
                    <a:pt x="281" y="545"/>
                  </a:lnTo>
                  <a:lnTo>
                    <a:pt x="293" y="595"/>
                  </a:lnTo>
                  <a:lnTo>
                    <a:pt x="297" y="646"/>
                  </a:lnTo>
                  <a:lnTo>
                    <a:pt x="287" y="690"/>
                  </a:lnTo>
                  <a:lnTo>
                    <a:pt x="264" y="731"/>
                  </a:lnTo>
                  <a:lnTo>
                    <a:pt x="227" y="766"/>
                  </a:lnTo>
                  <a:lnTo>
                    <a:pt x="173" y="795"/>
                  </a:lnTo>
                  <a:lnTo>
                    <a:pt x="171" y="812"/>
                  </a:lnTo>
                  <a:lnTo>
                    <a:pt x="169" y="824"/>
                  </a:lnTo>
                  <a:lnTo>
                    <a:pt x="167" y="834"/>
                  </a:lnTo>
                  <a:lnTo>
                    <a:pt x="167" y="847"/>
                  </a:lnTo>
                  <a:lnTo>
                    <a:pt x="163" y="867"/>
                  </a:lnTo>
                  <a:lnTo>
                    <a:pt x="163" y="890"/>
                  </a:lnTo>
                  <a:lnTo>
                    <a:pt x="167" y="913"/>
                  </a:lnTo>
                  <a:lnTo>
                    <a:pt x="175" y="938"/>
                  </a:lnTo>
                  <a:lnTo>
                    <a:pt x="184" y="958"/>
                  </a:lnTo>
                  <a:lnTo>
                    <a:pt x="198" y="975"/>
                  </a:lnTo>
                  <a:lnTo>
                    <a:pt x="213" y="985"/>
                  </a:lnTo>
                  <a:lnTo>
                    <a:pt x="235" y="991"/>
                  </a:lnTo>
                  <a:lnTo>
                    <a:pt x="273" y="942"/>
                  </a:lnTo>
                  <a:lnTo>
                    <a:pt x="316" y="896"/>
                  </a:lnTo>
                  <a:lnTo>
                    <a:pt x="353" y="843"/>
                  </a:lnTo>
                  <a:lnTo>
                    <a:pt x="384" y="791"/>
                  </a:lnTo>
                  <a:lnTo>
                    <a:pt x="399" y="733"/>
                  </a:lnTo>
                  <a:lnTo>
                    <a:pt x="399" y="677"/>
                  </a:lnTo>
                  <a:lnTo>
                    <a:pt x="376" y="617"/>
                  </a:lnTo>
                  <a:lnTo>
                    <a:pt x="330" y="556"/>
                  </a:lnTo>
                  <a:lnTo>
                    <a:pt x="320" y="498"/>
                  </a:lnTo>
                  <a:lnTo>
                    <a:pt x="322" y="454"/>
                  </a:lnTo>
                  <a:lnTo>
                    <a:pt x="334" y="423"/>
                  </a:lnTo>
                  <a:lnTo>
                    <a:pt x="353" y="409"/>
                  </a:lnTo>
                  <a:lnTo>
                    <a:pt x="374" y="411"/>
                  </a:lnTo>
                  <a:lnTo>
                    <a:pt x="398" y="430"/>
                  </a:lnTo>
                  <a:lnTo>
                    <a:pt x="419" y="469"/>
                  </a:lnTo>
                  <a:lnTo>
                    <a:pt x="438" y="529"/>
                  </a:lnTo>
                  <a:lnTo>
                    <a:pt x="448" y="541"/>
                  </a:lnTo>
                  <a:lnTo>
                    <a:pt x="460" y="553"/>
                  </a:lnTo>
                  <a:lnTo>
                    <a:pt x="467" y="558"/>
                  </a:lnTo>
                  <a:lnTo>
                    <a:pt x="475" y="564"/>
                  </a:lnTo>
                  <a:lnTo>
                    <a:pt x="487" y="570"/>
                  </a:lnTo>
                  <a:lnTo>
                    <a:pt x="500" y="582"/>
                  </a:lnTo>
                  <a:lnTo>
                    <a:pt x="512" y="584"/>
                  </a:lnTo>
                  <a:lnTo>
                    <a:pt x="524" y="587"/>
                  </a:lnTo>
                  <a:lnTo>
                    <a:pt x="533" y="589"/>
                  </a:lnTo>
                  <a:lnTo>
                    <a:pt x="543" y="593"/>
                  </a:lnTo>
                  <a:lnTo>
                    <a:pt x="551" y="593"/>
                  </a:lnTo>
                  <a:lnTo>
                    <a:pt x="559" y="597"/>
                  </a:lnTo>
                  <a:lnTo>
                    <a:pt x="568" y="601"/>
                  </a:lnTo>
                  <a:lnTo>
                    <a:pt x="582" y="609"/>
                  </a:lnTo>
                  <a:lnTo>
                    <a:pt x="611" y="603"/>
                  </a:lnTo>
                  <a:lnTo>
                    <a:pt x="642" y="595"/>
                  </a:lnTo>
                  <a:lnTo>
                    <a:pt x="671" y="582"/>
                  </a:lnTo>
                  <a:lnTo>
                    <a:pt x="700" y="568"/>
                  </a:lnTo>
                  <a:lnTo>
                    <a:pt x="727" y="551"/>
                  </a:lnTo>
                  <a:lnTo>
                    <a:pt x="756" y="535"/>
                  </a:lnTo>
                  <a:lnTo>
                    <a:pt x="785" y="518"/>
                  </a:lnTo>
                  <a:lnTo>
                    <a:pt x="816" y="504"/>
                  </a:lnTo>
                  <a:lnTo>
                    <a:pt x="822" y="494"/>
                  </a:lnTo>
                  <a:lnTo>
                    <a:pt x="830" y="485"/>
                  </a:lnTo>
                  <a:lnTo>
                    <a:pt x="834" y="473"/>
                  </a:lnTo>
                  <a:lnTo>
                    <a:pt x="838" y="461"/>
                  </a:lnTo>
                  <a:lnTo>
                    <a:pt x="836" y="448"/>
                  </a:lnTo>
                  <a:lnTo>
                    <a:pt x="830" y="438"/>
                  </a:lnTo>
                  <a:lnTo>
                    <a:pt x="816" y="428"/>
                  </a:lnTo>
                  <a:lnTo>
                    <a:pt x="797" y="425"/>
                  </a:lnTo>
                  <a:lnTo>
                    <a:pt x="793" y="407"/>
                  </a:lnTo>
                  <a:lnTo>
                    <a:pt x="791" y="390"/>
                  </a:lnTo>
                  <a:lnTo>
                    <a:pt x="791" y="370"/>
                  </a:lnTo>
                  <a:lnTo>
                    <a:pt x="791" y="355"/>
                  </a:lnTo>
                  <a:lnTo>
                    <a:pt x="787" y="337"/>
                  </a:lnTo>
                  <a:lnTo>
                    <a:pt x="785" y="328"/>
                  </a:lnTo>
                  <a:lnTo>
                    <a:pt x="780" y="320"/>
                  </a:lnTo>
                  <a:lnTo>
                    <a:pt x="774" y="320"/>
                  </a:lnTo>
                  <a:lnTo>
                    <a:pt x="760" y="314"/>
                  </a:lnTo>
                  <a:lnTo>
                    <a:pt x="749" y="308"/>
                  </a:lnTo>
                  <a:lnTo>
                    <a:pt x="739" y="304"/>
                  </a:lnTo>
                  <a:lnTo>
                    <a:pt x="731" y="302"/>
                  </a:lnTo>
                  <a:lnTo>
                    <a:pt x="714" y="293"/>
                  </a:lnTo>
                  <a:lnTo>
                    <a:pt x="696" y="285"/>
                  </a:lnTo>
                  <a:lnTo>
                    <a:pt x="683" y="219"/>
                  </a:lnTo>
                  <a:lnTo>
                    <a:pt x="665" y="163"/>
                  </a:lnTo>
                  <a:lnTo>
                    <a:pt x="640" y="112"/>
                  </a:lnTo>
                  <a:lnTo>
                    <a:pt x="607" y="73"/>
                  </a:lnTo>
                  <a:lnTo>
                    <a:pt x="564" y="41"/>
                  </a:lnTo>
                  <a:lnTo>
                    <a:pt x="518" y="17"/>
                  </a:lnTo>
                  <a:lnTo>
                    <a:pt x="460" y="4"/>
                  </a:lnTo>
                  <a:lnTo>
                    <a:pt x="396" y="0"/>
                  </a:lnTo>
                  <a:close/>
                </a:path>
              </a:pathLst>
            </a:custGeom>
            <a:solidFill>
              <a:srgbClr val="7A0000"/>
            </a:solidFill>
            <a:ln w="9525">
              <a:noFill/>
              <a:round/>
              <a:headEnd/>
              <a:tailEnd/>
            </a:ln>
          </p:spPr>
          <p:txBody>
            <a:bodyPr/>
            <a:lstStyle/>
            <a:p>
              <a:endParaRPr lang="es-CO">
                <a:solidFill>
                  <a:prstClr val="black"/>
                </a:solidFill>
              </a:endParaRPr>
            </a:p>
          </p:txBody>
        </p:sp>
        <p:sp>
          <p:nvSpPr>
            <p:cNvPr id="9232" name="Freeform 16"/>
            <p:cNvSpPr>
              <a:spLocks/>
            </p:cNvSpPr>
            <p:nvPr/>
          </p:nvSpPr>
          <p:spPr bwMode="auto">
            <a:xfrm>
              <a:off x="2640" y="1467"/>
              <a:ext cx="128" cy="233"/>
            </a:xfrm>
            <a:custGeom>
              <a:avLst/>
              <a:gdLst/>
              <a:ahLst/>
              <a:cxnLst>
                <a:cxn ang="0">
                  <a:pos x="83" y="0"/>
                </a:cxn>
                <a:cxn ang="0">
                  <a:pos x="60" y="4"/>
                </a:cxn>
                <a:cxn ang="0">
                  <a:pos x="27" y="10"/>
                </a:cxn>
                <a:cxn ang="0">
                  <a:pos x="2" y="37"/>
                </a:cxn>
                <a:cxn ang="0">
                  <a:pos x="0" y="84"/>
                </a:cxn>
                <a:cxn ang="0">
                  <a:pos x="0" y="126"/>
                </a:cxn>
                <a:cxn ang="0">
                  <a:pos x="6" y="169"/>
                </a:cxn>
                <a:cxn ang="0">
                  <a:pos x="27" y="190"/>
                </a:cxn>
                <a:cxn ang="0">
                  <a:pos x="66" y="192"/>
                </a:cxn>
                <a:cxn ang="0">
                  <a:pos x="109" y="204"/>
                </a:cxn>
                <a:cxn ang="0">
                  <a:pos x="147" y="219"/>
                </a:cxn>
                <a:cxn ang="0">
                  <a:pos x="155" y="249"/>
                </a:cxn>
                <a:cxn ang="0">
                  <a:pos x="132" y="268"/>
                </a:cxn>
                <a:cxn ang="0">
                  <a:pos x="105" y="280"/>
                </a:cxn>
                <a:cxn ang="0">
                  <a:pos x="76" y="283"/>
                </a:cxn>
                <a:cxn ang="0">
                  <a:pos x="52" y="299"/>
                </a:cxn>
                <a:cxn ang="0">
                  <a:pos x="41" y="332"/>
                </a:cxn>
                <a:cxn ang="0">
                  <a:pos x="39" y="365"/>
                </a:cxn>
                <a:cxn ang="0">
                  <a:pos x="39" y="398"/>
                </a:cxn>
                <a:cxn ang="0">
                  <a:pos x="52" y="413"/>
                </a:cxn>
                <a:cxn ang="0">
                  <a:pos x="78" y="410"/>
                </a:cxn>
                <a:cxn ang="0">
                  <a:pos x="95" y="400"/>
                </a:cxn>
                <a:cxn ang="0">
                  <a:pos x="107" y="392"/>
                </a:cxn>
                <a:cxn ang="0">
                  <a:pos x="126" y="398"/>
                </a:cxn>
                <a:cxn ang="0">
                  <a:pos x="151" y="421"/>
                </a:cxn>
                <a:cxn ang="0">
                  <a:pos x="186" y="446"/>
                </a:cxn>
                <a:cxn ang="0">
                  <a:pos x="223" y="464"/>
                </a:cxn>
                <a:cxn ang="0">
                  <a:pos x="244" y="452"/>
                </a:cxn>
                <a:cxn ang="0">
                  <a:pos x="252" y="421"/>
                </a:cxn>
                <a:cxn ang="0">
                  <a:pos x="256" y="384"/>
                </a:cxn>
                <a:cxn ang="0">
                  <a:pos x="254" y="338"/>
                </a:cxn>
                <a:cxn ang="0">
                  <a:pos x="213" y="266"/>
                </a:cxn>
                <a:cxn ang="0">
                  <a:pos x="180" y="167"/>
                </a:cxn>
                <a:cxn ang="0">
                  <a:pos x="169" y="74"/>
                </a:cxn>
                <a:cxn ang="0">
                  <a:pos x="134" y="10"/>
                </a:cxn>
              </a:cxnLst>
              <a:rect l="0" t="0" r="r" b="b"/>
              <a:pathLst>
                <a:path w="256" h="468">
                  <a:moveTo>
                    <a:pt x="97" y="0"/>
                  </a:moveTo>
                  <a:lnTo>
                    <a:pt x="83" y="0"/>
                  </a:lnTo>
                  <a:lnTo>
                    <a:pt x="72" y="2"/>
                  </a:lnTo>
                  <a:lnTo>
                    <a:pt x="60" y="4"/>
                  </a:lnTo>
                  <a:lnTo>
                    <a:pt x="48" y="6"/>
                  </a:lnTo>
                  <a:lnTo>
                    <a:pt x="27" y="10"/>
                  </a:lnTo>
                  <a:lnTo>
                    <a:pt x="8" y="14"/>
                  </a:lnTo>
                  <a:lnTo>
                    <a:pt x="2" y="37"/>
                  </a:lnTo>
                  <a:lnTo>
                    <a:pt x="0" y="60"/>
                  </a:lnTo>
                  <a:lnTo>
                    <a:pt x="0" y="84"/>
                  </a:lnTo>
                  <a:lnTo>
                    <a:pt x="0" y="107"/>
                  </a:lnTo>
                  <a:lnTo>
                    <a:pt x="0" y="126"/>
                  </a:lnTo>
                  <a:lnTo>
                    <a:pt x="2" y="148"/>
                  </a:lnTo>
                  <a:lnTo>
                    <a:pt x="6" y="169"/>
                  </a:lnTo>
                  <a:lnTo>
                    <a:pt x="12" y="190"/>
                  </a:lnTo>
                  <a:lnTo>
                    <a:pt x="27" y="190"/>
                  </a:lnTo>
                  <a:lnTo>
                    <a:pt x="47" y="190"/>
                  </a:lnTo>
                  <a:lnTo>
                    <a:pt x="66" y="192"/>
                  </a:lnTo>
                  <a:lnTo>
                    <a:pt x="89" y="198"/>
                  </a:lnTo>
                  <a:lnTo>
                    <a:pt x="109" y="204"/>
                  </a:lnTo>
                  <a:lnTo>
                    <a:pt x="130" y="212"/>
                  </a:lnTo>
                  <a:lnTo>
                    <a:pt x="147" y="219"/>
                  </a:lnTo>
                  <a:lnTo>
                    <a:pt x="165" y="233"/>
                  </a:lnTo>
                  <a:lnTo>
                    <a:pt x="155" y="249"/>
                  </a:lnTo>
                  <a:lnTo>
                    <a:pt x="145" y="260"/>
                  </a:lnTo>
                  <a:lnTo>
                    <a:pt x="132" y="268"/>
                  </a:lnTo>
                  <a:lnTo>
                    <a:pt x="120" y="276"/>
                  </a:lnTo>
                  <a:lnTo>
                    <a:pt x="105" y="280"/>
                  </a:lnTo>
                  <a:lnTo>
                    <a:pt x="89" y="282"/>
                  </a:lnTo>
                  <a:lnTo>
                    <a:pt x="76" y="283"/>
                  </a:lnTo>
                  <a:lnTo>
                    <a:pt x="64" y="285"/>
                  </a:lnTo>
                  <a:lnTo>
                    <a:pt x="52" y="299"/>
                  </a:lnTo>
                  <a:lnTo>
                    <a:pt x="47" y="315"/>
                  </a:lnTo>
                  <a:lnTo>
                    <a:pt x="41" y="332"/>
                  </a:lnTo>
                  <a:lnTo>
                    <a:pt x="41" y="349"/>
                  </a:lnTo>
                  <a:lnTo>
                    <a:pt x="39" y="365"/>
                  </a:lnTo>
                  <a:lnTo>
                    <a:pt x="39" y="382"/>
                  </a:lnTo>
                  <a:lnTo>
                    <a:pt x="39" y="398"/>
                  </a:lnTo>
                  <a:lnTo>
                    <a:pt x="41" y="415"/>
                  </a:lnTo>
                  <a:lnTo>
                    <a:pt x="52" y="413"/>
                  </a:lnTo>
                  <a:lnTo>
                    <a:pt x="66" y="411"/>
                  </a:lnTo>
                  <a:lnTo>
                    <a:pt x="78" y="410"/>
                  </a:lnTo>
                  <a:lnTo>
                    <a:pt x="93" y="410"/>
                  </a:lnTo>
                  <a:lnTo>
                    <a:pt x="95" y="400"/>
                  </a:lnTo>
                  <a:lnTo>
                    <a:pt x="99" y="396"/>
                  </a:lnTo>
                  <a:lnTo>
                    <a:pt x="107" y="392"/>
                  </a:lnTo>
                  <a:lnTo>
                    <a:pt x="122" y="390"/>
                  </a:lnTo>
                  <a:lnTo>
                    <a:pt x="126" y="398"/>
                  </a:lnTo>
                  <a:lnTo>
                    <a:pt x="136" y="410"/>
                  </a:lnTo>
                  <a:lnTo>
                    <a:pt x="151" y="421"/>
                  </a:lnTo>
                  <a:lnTo>
                    <a:pt x="169" y="437"/>
                  </a:lnTo>
                  <a:lnTo>
                    <a:pt x="186" y="446"/>
                  </a:lnTo>
                  <a:lnTo>
                    <a:pt x="208" y="458"/>
                  </a:lnTo>
                  <a:lnTo>
                    <a:pt x="223" y="464"/>
                  </a:lnTo>
                  <a:lnTo>
                    <a:pt x="240" y="468"/>
                  </a:lnTo>
                  <a:lnTo>
                    <a:pt x="244" y="452"/>
                  </a:lnTo>
                  <a:lnTo>
                    <a:pt x="250" y="439"/>
                  </a:lnTo>
                  <a:lnTo>
                    <a:pt x="252" y="421"/>
                  </a:lnTo>
                  <a:lnTo>
                    <a:pt x="256" y="406"/>
                  </a:lnTo>
                  <a:lnTo>
                    <a:pt x="256" y="384"/>
                  </a:lnTo>
                  <a:lnTo>
                    <a:pt x="256" y="363"/>
                  </a:lnTo>
                  <a:lnTo>
                    <a:pt x="254" y="338"/>
                  </a:lnTo>
                  <a:lnTo>
                    <a:pt x="250" y="311"/>
                  </a:lnTo>
                  <a:lnTo>
                    <a:pt x="213" y="266"/>
                  </a:lnTo>
                  <a:lnTo>
                    <a:pt x="192" y="218"/>
                  </a:lnTo>
                  <a:lnTo>
                    <a:pt x="180" y="167"/>
                  </a:lnTo>
                  <a:lnTo>
                    <a:pt x="176" y="119"/>
                  </a:lnTo>
                  <a:lnTo>
                    <a:pt x="169" y="74"/>
                  </a:lnTo>
                  <a:lnTo>
                    <a:pt x="157" y="37"/>
                  </a:lnTo>
                  <a:lnTo>
                    <a:pt x="134" y="10"/>
                  </a:lnTo>
                  <a:lnTo>
                    <a:pt x="97" y="0"/>
                  </a:lnTo>
                  <a:close/>
                </a:path>
              </a:pathLst>
            </a:custGeom>
            <a:solidFill>
              <a:srgbClr val="F2C2A6"/>
            </a:solidFill>
            <a:ln w="9525">
              <a:noFill/>
              <a:round/>
              <a:headEnd/>
              <a:tailEnd/>
            </a:ln>
          </p:spPr>
          <p:txBody>
            <a:bodyPr/>
            <a:lstStyle/>
            <a:p>
              <a:endParaRPr lang="es-CO">
                <a:solidFill>
                  <a:prstClr val="black"/>
                </a:solidFill>
              </a:endParaRPr>
            </a:p>
          </p:txBody>
        </p:sp>
        <p:sp>
          <p:nvSpPr>
            <p:cNvPr id="9233" name="Freeform 17"/>
            <p:cNvSpPr>
              <a:spLocks/>
            </p:cNvSpPr>
            <p:nvPr/>
          </p:nvSpPr>
          <p:spPr bwMode="auto">
            <a:xfrm>
              <a:off x="2787" y="1558"/>
              <a:ext cx="41" cy="71"/>
            </a:xfrm>
            <a:custGeom>
              <a:avLst/>
              <a:gdLst/>
              <a:ahLst/>
              <a:cxnLst>
                <a:cxn ang="0">
                  <a:pos x="17" y="13"/>
                </a:cxn>
                <a:cxn ang="0">
                  <a:pos x="6" y="33"/>
                </a:cxn>
                <a:cxn ang="0">
                  <a:pos x="2" y="56"/>
                </a:cxn>
                <a:cxn ang="0">
                  <a:pos x="0" y="77"/>
                </a:cxn>
                <a:cxn ang="0">
                  <a:pos x="6" y="100"/>
                </a:cxn>
                <a:cxn ang="0">
                  <a:pos x="13" y="118"/>
                </a:cxn>
                <a:cxn ang="0">
                  <a:pos x="29" y="132"/>
                </a:cxn>
                <a:cxn ang="0">
                  <a:pos x="48" y="139"/>
                </a:cxn>
                <a:cxn ang="0">
                  <a:pos x="75" y="141"/>
                </a:cxn>
                <a:cxn ang="0">
                  <a:pos x="77" y="128"/>
                </a:cxn>
                <a:cxn ang="0">
                  <a:pos x="79" y="114"/>
                </a:cxn>
                <a:cxn ang="0">
                  <a:pos x="79" y="100"/>
                </a:cxn>
                <a:cxn ang="0">
                  <a:pos x="81" y="89"/>
                </a:cxn>
                <a:cxn ang="0">
                  <a:pos x="79" y="73"/>
                </a:cxn>
                <a:cxn ang="0">
                  <a:pos x="79" y="60"/>
                </a:cxn>
                <a:cxn ang="0">
                  <a:pos x="77" y="42"/>
                </a:cxn>
                <a:cxn ang="0">
                  <a:pos x="75" y="27"/>
                </a:cxn>
                <a:cxn ang="0">
                  <a:pos x="64" y="13"/>
                </a:cxn>
                <a:cxn ang="0">
                  <a:pos x="56" y="7"/>
                </a:cxn>
                <a:cxn ang="0">
                  <a:pos x="48" y="0"/>
                </a:cxn>
                <a:cxn ang="0">
                  <a:pos x="42" y="0"/>
                </a:cxn>
                <a:cxn ang="0">
                  <a:pos x="29" y="2"/>
                </a:cxn>
                <a:cxn ang="0">
                  <a:pos x="17" y="13"/>
                </a:cxn>
              </a:cxnLst>
              <a:rect l="0" t="0" r="r" b="b"/>
              <a:pathLst>
                <a:path w="81" h="141">
                  <a:moveTo>
                    <a:pt x="17" y="13"/>
                  </a:moveTo>
                  <a:lnTo>
                    <a:pt x="6" y="33"/>
                  </a:lnTo>
                  <a:lnTo>
                    <a:pt x="2" y="56"/>
                  </a:lnTo>
                  <a:lnTo>
                    <a:pt x="0" y="77"/>
                  </a:lnTo>
                  <a:lnTo>
                    <a:pt x="6" y="100"/>
                  </a:lnTo>
                  <a:lnTo>
                    <a:pt x="13" y="118"/>
                  </a:lnTo>
                  <a:lnTo>
                    <a:pt x="29" y="132"/>
                  </a:lnTo>
                  <a:lnTo>
                    <a:pt x="48" y="139"/>
                  </a:lnTo>
                  <a:lnTo>
                    <a:pt x="75" y="141"/>
                  </a:lnTo>
                  <a:lnTo>
                    <a:pt x="77" y="128"/>
                  </a:lnTo>
                  <a:lnTo>
                    <a:pt x="79" y="114"/>
                  </a:lnTo>
                  <a:lnTo>
                    <a:pt x="79" y="100"/>
                  </a:lnTo>
                  <a:lnTo>
                    <a:pt x="81" y="89"/>
                  </a:lnTo>
                  <a:lnTo>
                    <a:pt x="79" y="73"/>
                  </a:lnTo>
                  <a:lnTo>
                    <a:pt x="79" y="60"/>
                  </a:lnTo>
                  <a:lnTo>
                    <a:pt x="77" y="42"/>
                  </a:lnTo>
                  <a:lnTo>
                    <a:pt x="75" y="27"/>
                  </a:lnTo>
                  <a:lnTo>
                    <a:pt x="64" y="13"/>
                  </a:lnTo>
                  <a:lnTo>
                    <a:pt x="56" y="7"/>
                  </a:lnTo>
                  <a:lnTo>
                    <a:pt x="48" y="0"/>
                  </a:lnTo>
                  <a:lnTo>
                    <a:pt x="42" y="0"/>
                  </a:lnTo>
                  <a:lnTo>
                    <a:pt x="29" y="2"/>
                  </a:lnTo>
                  <a:lnTo>
                    <a:pt x="17" y="13"/>
                  </a:lnTo>
                  <a:close/>
                </a:path>
              </a:pathLst>
            </a:custGeom>
            <a:solidFill>
              <a:srgbClr val="F2C2A6"/>
            </a:solidFill>
            <a:ln w="9525">
              <a:noFill/>
              <a:round/>
              <a:headEnd/>
              <a:tailEnd/>
            </a:ln>
          </p:spPr>
          <p:txBody>
            <a:bodyPr/>
            <a:lstStyle/>
            <a:p>
              <a:endParaRPr lang="es-CO">
                <a:solidFill>
                  <a:prstClr val="black"/>
                </a:solidFill>
              </a:endParaRPr>
            </a:p>
          </p:txBody>
        </p:sp>
        <p:sp>
          <p:nvSpPr>
            <p:cNvPr id="9234" name="Freeform 18"/>
            <p:cNvSpPr>
              <a:spLocks/>
            </p:cNvSpPr>
            <p:nvPr/>
          </p:nvSpPr>
          <p:spPr bwMode="auto">
            <a:xfrm>
              <a:off x="2657" y="1571"/>
              <a:ext cx="50" cy="23"/>
            </a:xfrm>
            <a:custGeom>
              <a:avLst/>
              <a:gdLst/>
              <a:ahLst/>
              <a:cxnLst>
                <a:cxn ang="0">
                  <a:pos x="0" y="0"/>
                </a:cxn>
                <a:cxn ang="0">
                  <a:pos x="2" y="17"/>
                </a:cxn>
                <a:cxn ang="0">
                  <a:pos x="12" y="31"/>
                </a:cxn>
                <a:cxn ang="0">
                  <a:pos x="21" y="39"/>
                </a:cxn>
                <a:cxn ang="0">
                  <a:pos x="37" y="44"/>
                </a:cxn>
                <a:cxn ang="0">
                  <a:pos x="50" y="44"/>
                </a:cxn>
                <a:cxn ang="0">
                  <a:pos x="68" y="42"/>
                </a:cxn>
                <a:cxn ang="0">
                  <a:pos x="83" y="37"/>
                </a:cxn>
                <a:cxn ang="0">
                  <a:pos x="101" y="29"/>
                </a:cxn>
                <a:cxn ang="0">
                  <a:pos x="87" y="21"/>
                </a:cxn>
                <a:cxn ang="0">
                  <a:pos x="74" y="15"/>
                </a:cxn>
                <a:cxn ang="0">
                  <a:pos x="60" y="9"/>
                </a:cxn>
                <a:cxn ang="0">
                  <a:pos x="48" y="8"/>
                </a:cxn>
                <a:cxn ang="0">
                  <a:pos x="35" y="4"/>
                </a:cxn>
                <a:cxn ang="0">
                  <a:pos x="21" y="2"/>
                </a:cxn>
                <a:cxn ang="0">
                  <a:pos x="10" y="0"/>
                </a:cxn>
                <a:cxn ang="0">
                  <a:pos x="0" y="0"/>
                </a:cxn>
              </a:cxnLst>
              <a:rect l="0" t="0" r="r" b="b"/>
              <a:pathLst>
                <a:path w="101" h="44">
                  <a:moveTo>
                    <a:pt x="0" y="0"/>
                  </a:moveTo>
                  <a:lnTo>
                    <a:pt x="2" y="17"/>
                  </a:lnTo>
                  <a:lnTo>
                    <a:pt x="12" y="31"/>
                  </a:lnTo>
                  <a:lnTo>
                    <a:pt x="21" y="39"/>
                  </a:lnTo>
                  <a:lnTo>
                    <a:pt x="37" y="44"/>
                  </a:lnTo>
                  <a:lnTo>
                    <a:pt x="50" y="44"/>
                  </a:lnTo>
                  <a:lnTo>
                    <a:pt x="68" y="42"/>
                  </a:lnTo>
                  <a:lnTo>
                    <a:pt x="83" y="37"/>
                  </a:lnTo>
                  <a:lnTo>
                    <a:pt x="101" y="29"/>
                  </a:lnTo>
                  <a:lnTo>
                    <a:pt x="87" y="21"/>
                  </a:lnTo>
                  <a:lnTo>
                    <a:pt x="74" y="15"/>
                  </a:lnTo>
                  <a:lnTo>
                    <a:pt x="60" y="9"/>
                  </a:lnTo>
                  <a:lnTo>
                    <a:pt x="48" y="8"/>
                  </a:lnTo>
                  <a:lnTo>
                    <a:pt x="35" y="4"/>
                  </a:lnTo>
                  <a:lnTo>
                    <a:pt x="21" y="2"/>
                  </a:lnTo>
                  <a:lnTo>
                    <a:pt x="10" y="0"/>
                  </a:lnTo>
                  <a:lnTo>
                    <a:pt x="0" y="0"/>
                  </a:lnTo>
                  <a:close/>
                </a:path>
              </a:pathLst>
            </a:custGeom>
            <a:solidFill>
              <a:srgbClr val="F2C2A6"/>
            </a:solidFill>
            <a:ln w="9525">
              <a:noFill/>
              <a:round/>
              <a:headEnd/>
              <a:tailEnd/>
            </a:ln>
          </p:spPr>
          <p:txBody>
            <a:bodyPr/>
            <a:lstStyle/>
            <a:p>
              <a:endParaRPr lang="es-CO">
                <a:solidFill>
                  <a:prstClr val="black"/>
                </a:solidFill>
              </a:endParaRPr>
            </a:p>
          </p:txBody>
        </p:sp>
        <p:sp>
          <p:nvSpPr>
            <p:cNvPr id="9235" name="Freeform 19"/>
            <p:cNvSpPr>
              <a:spLocks/>
            </p:cNvSpPr>
            <p:nvPr/>
          </p:nvSpPr>
          <p:spPr bwMode="auto">
            <a:xfrm>
              <a:off x="2896" y="1624"/>
              <a:ext cx="828" cy="1015"/>
            </a:xfrm>
            <a:custGeom>
              <a:avLst/>
              <a:gdLst/>
              <a:ahLst/>
              <a:cxnLst>
                <a:cxn ang="0">
                  <a:pos x="190" y="11"/>
                </a:cxn>
                <a:cxn ang="0">
                  <a:pos x="124" y="36"/>
                </a:cxn>
                <a:cxn ang="0">
                  <a:pos x="60" y="67"/>
                </a:cxn>
                <a:cxn ang="0">
                  <a:pos x="14" y="102"/>
                </a:cxn>
                <a:cxn ang="0">
                  <a:pos x="37" y="129"/>
                </a:cxn>
                <a:cxn ang="0">
                  <a:pos x="130" y="160"/>
                </a:cxn>
                <a:cxn ang="0">
                  <a:pos x="227" y="211"/>
                </a:cxn>
                <a:cxn ang="0">
                  <a:pos x="304" y="269"/>
                </a:cxn>
                <a:cxn ang="0">
                  <a:pos x="440" y="360"/>
                </a:cxn>
                <a:cxn ang="0">
                  <a:pos x="617" y="513"/>
                </a:cxn>
                <a:cxn ang="0">
                  <a:pos x="756" y="696"/>
                </a:cxn>
                <a:cxn ang="0">
                  <a:pos x="894" y="890"/>
                </a:cxn>
                <a:cxn ang="0">
                  <a:pos x="1084" y="1091"/>
                </a:cxn>
                <a:cxn ang="0">
                  <a:pos x="1301" y="1322"/>
                </a:cxn>
                <a:cxn ang="0">
                  <a:pos x="1485" y="1584"/>
                </a:cxn>
                <a:cxn ang="0">
                  <a:pos x="1608" y="1873"/>
                </a:cxn>
                <a:cxn ang="0">
                  <a:pos x="1643" y="2028"/>
                </a:cxn>
                <a:cxn ang="0">
                  <a:pos x="1654" y="1976"/>
                </a:cxn>
                <a:cxn ang="0">
                  <a:pos x="1637" y="1832"/>
                </a:cxn>
                <a:cxn ang="0">
                  <a:pos x="1600" y="1660"/>
                </a:cxn>
                <a:cxn ang="0">
                  <a:pos x="1559" y="1516"/>
                </a:cxn>
                <a:cxn ang="0">
                  <a:pos x="1470" y="1363"/>
                </a:cxn>
                <a:cxn ang="0">
                  <a:pos x="1328" y="1146"/>
                </a:cxn>
                <a:cxn ang="0">
                  <a:pos x="1187" y="930"/>
                </a:cxn>
                <a:cxn ang="0">
                  <a:pos x="1045" y="713"/>
                </a:cxn>
                <a:cxn ang="0">
                  <a:pos x="894" y="521"/>
                </a:cxn>
                <a:cxn ang="0">
                  <a:pos x="731" y="368"/>
                </a:cxn>
                <a:cxn ang="0">
                  <a:pos x="558" y="228"/>
                </a:cxn>
                <a:cxn ang="0">
                  <a:pos x="382" y="98"/>
                </a:cxn>
                <a:cxn ang="0">
                  <a:pos x="277" y="25"/>
                </a:cxn>
                <a:cxn ang="0">
                  <a:pos x="264" y="9"/>
                </a:cxn>
                <a:cxn ang="0">
                  <a:pos x="250" y="0"/>
                </a:cxn>
                <a:cxn ang="0">
                  <a:pos x="233" y="0"/>
                </a:cxn>
              </a:cxnLst>
              <a:rect l="0" t="0" r="r" b="b"/>
              <a:pathLst>
                <a:path w="1654" h="2030">
                  <a:moveTo>
                    <a:pt x="219" y="0"/>
                  </a:moveTo>
                  <a:lnTo>
                    <a:pt x="190" y="11"/>
                  </a:lnTo>
                  <a:lnTo>
                    <a:pt x="159" y="23"/>
                  </a:lnTo>
                  <a:lnTo>
                    <a:pt x="124" y="36"/>
                  </a:lnTo>
                  <a:lnTo>
                    <a:pt x="93" y="54"/>
                  </a:lnTo>
                  <a:lnTo>
                    <a:pt x="60" y="67"/>
                  </a:lnTo>
                  <a:lnTo>
                    <a:pt x="35" y="85"/>
                  </a:lnTo>
                  <a:lnTo>
                    <a:pt x="14" y="102"/>
                  </a:lnTo>
                  <a:lnTo>
                    <a:pt x="0" y="124"/>
                  </a:lnTo>
                  <a:lnTo>
                    <a:pt x="37" y="129"/>
                  </a:lnTo>
                  <a:lnTo>
                    <a:pt x="81" y="143"/>
                  </a:lnTo>
                  <a:lnTo>
                    <a:pt x="130" y="160"/>
                  </a:lnTo>
                  <a:lnTo>
                    <a:pt x="180" y="186"/>
                  </a:lnTo>
                  <a:lnTo>
                    <a:pt x="227" y="211"/>
                  </a:lnTo>
                  <a:lnTo>
                    <a:pt x="270" y="240"/>
                  </a:lnTo>
                  <a:lnTo>
                    <a:pt x="304" y="269"/>
                  </a:lnTo>
                  <a:lnTo>
                    <a:pt x="328" y="300"/>
                  </a:lnTo>
                  <a:lnTo>
                    <a:pt x="440" y="360"/>
                  </a:lnTo>
                  <a:lnTo>
                    <a:pt x="537" y="434"/>
                  </a:lnTo>
                  <a:lnTo>
                    <a:pt x="617" y="513"/>
                  </a:lnTo>
                  <a:lnTo>
                    <a:pt x="690" y="605"/>
                  </a:lnTo>
                  <a:lnTo>
                    <a:pt x="756" y="696"/>
                  </a:lnTo>
                  <a:lnTo>
                    <a:pt x="824" y="795"/>
                  </a:lnTo>
                  <a:lnTo>
                    <a:pt x="894" y="890"/>
                  </a:lnTo>
                  <a:lnTo>
                    <a:pt x="974" y="987"/>
                  </a:lnTo>
                  <a:lnTo>
                    <a:pt x="1084" y="1091"/>
                  </a:lnTo>
                  <a:lnTo>
                    <a:pt x="1197" y="1204"/>
                  </a:lnTo>
                  <a:lnTo>
                    <a:pt x="1301" y="1322"/>
                  </a:lnTo>
                  <a:lnTo>
                    <a:pt x="1400" y="1450"/>
                  </a:lnTo>
                  <a:lnTo>
                    <a:pt x="1485" y="1584"/>
                  </a:lnTo>
                  <a:lnTo>
                    <a:pt x="1555" y="1726"/>
                  </a:lnTo>
                  <a:lnTo>
                    <a:pt x="1608" y="1873"/>
                  </a:lnTo>
                  <a:lnTo>
                    <a:pt x="1637" y="2030"/>
                  </a:lnTo>
                  <a:lnTo>
                    <a:pt x="1643" y="2028"/>
                  </a:lnTo>
                  <a:lnTo>
                    <a:pt x="1650" y="2024"/>
                  </a:lnTo>
                  <a:lnTo>
                    <a:pt x="1654" y="1976"/>
                  </a:lnTo>
                  <a:lnTo>
                    <a:pt x="1650" y="1912"/>
                  </a:lnTo>
                  <a:lnTo>
                    <a:pt x="1637" y="1832"/>
                  </a:lnTo>
                  <a:lnTo>
                    <a:pt x="1621" y="1747"/>
                  </a:lnTo>
                  <a:lnTo>
                    <a:pt x="1600" y="1660"/>
                  </a:lnTo>
                  <a:lnTo>
                    <a:pt x="1579" y="1582"/>
                  </a:lnTo>
                  <a:lnTo>
                    <a:pt x="1559" y="1516"/>
                  </a:lnTo>
                  <a:lnTo>
                    <a:pt x="1546" y="1471"/>
                  </a:lnTo>
                  <a:lnTo>
                    <a:pt x="1470" y="1363"/>
                  </a:lnTo>
                  <a:lnTo>
                    <a:pt x="1400" y="1254"/>
                  </a:lnTo>
                  <a:lnTo>
                    <a:pt x="1328" y="1146"/>
                  </a:lnTo>
                  <a:lnTo>
                    <a:pt x="1259" y="1039"/>
                  </a:lnTo>
                  <a:lnTo>
                    <a:pt x="1187" y="930"/>
                  </a:lnTo>
                  <a:lnTo>
                    <a:pt x="1117" y="822"/>
                  </a:lnTo>
                  <a:lnTo>
                    <a:pt x="1045" y="713"/>
                  </a:lnTo>
                  <a:lnTo>
                    <a:pt x="974" y="605"/>
                  </a:lnTo>
                  <a:lnTo>
                    <a:pt x="894" y="521"/>
                  </a:lnTo>
                  <a:lnTo>
                    <a:pt x="814" y="446"/>
                  </a:lnTo>
                  <a:lnTo>
                    <a:pt x="731" y="368"/>
                  </a:lnTo>
                  <a:lnTo>
                    <a:pt x="648" y="298"/>
                  </a:lnTo>
                  <a:lnTo>
                    <a:pt x="558" y="228"/>
                  </a:lnTo>
                  <a:lnTo>
                    <a:pt x="471" y="162"/>
                  </a:lnTo>
                  <a:lnTo>
                    <a:pt x="382" y="98"/>
                  </a:lnTo>
                  <a:lnTo>
                    <a:pt x="291" y="38"/>
                  </a:lnTo>
                  <a:lnTo>
                    <a:pt x="277" y="25"/>
                  </a:lnTo>
                  <a:lnTo>
                    <a:pt x="270" y="17"/>
                  </a:lnTo>
                  <a:lnTo>
                    <a:pt x="264" y="9"/>
                  </a:lnTo>
                  <a:lnTo>
                    <a:pt x="258" y="5"/>
                  </a:lnTo>
                  <a:lnTo>
                    <a:pt x="250" y="0"/>
                  </a:lnTo>
                  <a:lnTo>
                    <a:pt x="244" y="0"/>
                  </a:lnTo>
                  <a:lnTo>
                    <a:pt x="233" y="0"/>
                  </a:lnTo>
                  <a:lnTo>
                    <a:pt x="219" y="0"/>
                  </a:lnTo>
                  <a:close/>
                </a:path>
              </a:pathLst>
            </a:custGeom>
            <a:solidFill>
              <a:srgbClr val="1233FF"/>
            </a:solidFill>
            <a:ln w="9525">
              <a:noFill/>
              <a:round/>
              <a:headEnd/>
              <a:tailEnd/>
            </a:ln>
          </p:spPr>
          <p:txBody>
            <a:bodyPr/>
            <a:lstStyle/>
            <a:p>
              <a:endParaRPr lang="es-CO">
                <a:solidFill>
                  <a:prstClr val="black"/>
                </a:solidFill>
              </a:endParaRPr>
            </a:p>
          </p:txBody>
        </p:sp>
        <p:sp>
          <p:nvSpPr>
            <p:cNvPr id="9236" name="Freeform 20"/>
            <p:cNvSpPr>
              <a:spLocks/>
            </p:cNvSpPr>
            <p:nvPr/>
          </p:nvSpPr>
          <p:spPr bwMode="auto">
            <a:xfrm>
              <a:off x="3042" y="1622"/>
              <a:ext cx="750" cy="1065"/>
            </a:xfrm>
            <a:custGeom>
              <a:avLst/>
              <a:gdLst/>
              <a:ahLst/>
              <a:cxnLst>
                <a:cxn ang="0">
                  <a:pos x="0" y="0"/>
                </a:cxn>
                <a:cxn ang="0">
                  <a:pos x="21" y="23"/>
                </a:cxn>
                <a:cxn ang="0">
                  <a:pos x="77" y="73"/>
                </a:cxn>
                <a:cxn ang="0">
                  <a:pos x="159" y="141"/>
                </a:cxn>
                <a:cxn ang="0">
                  <a:pos x="256" y="219"/>
                </a:cxn>
                <a:cxn ang="0">
                  <a:pos x="353" y="296"/>
                </a:cxn>
                <a:cxn ang="0">
                  <a:pos x="446" y="368"/>
                </a:cxn>
                <a:cxn ang="0">
                  <a:pos x="518" y="424"/>
                </a:cxn>
                <a:cxn ang="0">
                  <a:pos x="562" y="461"/>
                </a:cxn>
                <a:cxn ang="0">
                  <a:pos x="661" y="579"/>
                </a:cxn>
                <a:cxn ang="0">
                  <a:pos x="756" y="704"/>
                </a:cxn>
                <a:cxn ang="0">
                  <a:pos x="843" y="830"/>
                </a:cxn>
                <a:cxn ang="0">
                  <a:pos x="931" y="960"/>
                </a:cxn>
                <a:cxn ang="0">
                  <a:pos x="1012" y="1088"/>
                </a:cxn>
                <a:cxn ang="0">
                  <a:pos x="1096" y="1218"/>
                </a:cxn>
                <a:cxn ang="0">
                  <a:pos x="1179" y="1346"/>
                </a:cxn>
                <a:cxn ang="0">
                  <a:pos x="1268" y="1475"/>
                </a:cxn>
                <a:cxn ang="0">
                  <a:pos x="1286" y="1536"/>
                </a:cxn>
                <a:cxn ang="0">
                  <a:pos x="1303" y="1600"/>
                </a:cxn>
                <a:cxn ang="0">
                  <a:pos x="1317" y="1664"/>
                </a:cxn>
                <a:cxn ang="0">
                  <a:pos x="1332" y="1728"/>
                </a:cxn>
                <a:cxn ang="0">
                  <a:pos x="1344" y="1790"/>
                </a:cxn>
                <a:cxn ang="0">
                  <a:pos x="1357" y="1854"/>
                </a:cxn>
                <a:cxn ang="0">
                  <a:pos x="1373" y="1914"/>
                </a:cxn>
                <a:cxn ang="0">
                  <a:pos x="1392" y="1976"/>
                </a:cxn>
                <a:cxn ang="0">
                  <a:pos x="1385" y="1993"/>
                </a:cxn>
                <a:cxn ang="0">
                  <a:pos x="1379" y="2011"/>
                </a:cxn>
                <a:cxn ang="0">
                  <a:pos x="1371" y="2028"/>
                </a:cxn>
                <a:cxn ang="0">
                  <a:pos x="1365" y="2048"/>
                </a:cxn>
                <a:cxn ang="0">
                  <a:pos x="1359" y="2063"/>
                </a:cxn>
                <a:cxn ang="0">
                  <a:pos x="1355" y="2081"/>
                </a:cxn>
                <a:cxn ang="0">
                  <a:pos x="1354" y="2096"/>
                </a:cxn>
                <a:cxn ang="0">
                  <a:pos x="1355" y="2114"/>
                </a:cxn>
                <a:cxn ang="0">
                  <a:pos x="1369" y="2119"/>
                </a:cxn>
                <a:cxn ang="0">
                  <a:pos x="1385" y="2125"/>
                </a:cxn>
                <a:cxn ang="0">
                  <a:pos x="1392" y="2127"/>
                </a:cxn>
                <a:cxn ang="0">
                  <a:pos x="1400" y="2129"/>
                </a:cxn>
                <a:cxn ang="0">
                  <a:pos x="1410" y="2129"/>
                </a:cxn>
                <a:cxn ang="0">
                  <a:pos x="1421" y="2129"/>
                </a:cxn>
                <a:cxn ang="0">
                  <a:pos x="1483" y="1989"/>
                </a:cxn>
                <a:cxn ang="0">
                  <a:pos x="1501" y="1859"/>
                </a:cxn>
                <a:cxn ang="0">
                  <a:pos x="1478" y="1733"/>
                </a:cxn>
                <a:cxn ang="0">
                  <a:pos x="1433" y="1611"/>
                </a:cxn>
                <a:cxn ang="0">
                  <a:pos x="1369" y="1489"/>
                </a:cxn>
                <a:cxn ang="0">
                  <a:pos x="1301" y="1369"/>
                </a:cxn>
                <a:cxn ang="0">
                  <a:pos x="1237" y="1245"/>
                </a:cxn>
                <a:cxn ang="0">
                  <a:pos x="1193" y="1123"/>
                </a:cxn>
                <a:cxn ang="0">
                  <a:pos x="1092" y="971"/>
                </a:cxn>
                <a:cxn ang="0">
                  <a:pos x="964" y="799"/>
                </a:cxn>
                <a:cxn ang="0">
                  <a:pos x="814" y="618"/>
                </a:cxn>
                <a:cxn ang="0">
                  <a:pos x="653" y="442"/>
                </a:cxn>
                <a:cxn ang="0">
                  <a:pos x="481" y="277"/>
                </a:cxn>
                <a:cxn ang="0">
                  <a:pos x="312" y="141"/>
                </a:cxn>
                <a:cxn ang="0">
                  <a:pos x="147" y="44"/>
                </a:cxn>
                <a:cxn ang="0">
                  <a:pos x="0" y="0"/>
                </a:cxn>
              </a:cxnLst>
              <a:rect l="0" t="0" r="r" b="b"/>
              <a:pathLst>
                <a:path w="1501" h="2129">
                  <a:moveTo>
                    <a:pt x="0" y="0"/>
                  </a:moveTo>
                  <a:lnTo>
                    <a:pt x="21" y="23"/>
                  </a:lnTo>
                  <a:lnTo>
                    <a:pt x="77" y="73"/>
                  </a:lnTo>
                  <a:lnTo>
                    <a:pt x="159" y="141"/>
                  </a:lnTo>
                  <a:lnTo>
                    <a:pt x="256" y="219"/>
                  </a:lnTo>
                  <a:lnTo>
                    <a:pt x="353" y="296"/>
                  </a:lnTo>
                  <a:lnTo>
                    <a:pt x="446" y="368"/>
                  </a:lnTo>
                  <a:lnTo>
                    <a:pt x="518" y="424"/>
                  </a:lnTo>
                  <a:lnTo>
                    <a:pt x="562" y="461"/>
                  </a:lnTo>
                  <a:lnTo>
                    <a:pt x="661" y="579"/>
                  </a:lnTo>
                  <a:lnTo>
                    <a:pt x="756" y="704"/>
                  </a:lnTo>
                  <a:lnTo>
                    <a:pt x="843" y="830"/>
                  </a:lnTo>
                  <a:lnTo>
                    <a:pt x="931" y="960"/>
                  </a:lnTo>
                  <a:lnTo>
                    <a:pt x="1012" y="1088"/>
                  </a:lnTo>
                  <a:lnTo>
                    <a:pt x="1096" y="1218"/>
                  </a:lnTo>
                  <a:lnTo>
                    <a:pt x="1179" y="1346"/>
                  </a:lnTo>
                  <a:lnTo>
                    <a:pt x="1268" y="1475"/>
                  </a:lnTo>
                  <a:lnTo>
                    <a:pt x="1286" y="1536"/>
                  </a:lnTo>
                  <a:lnTo>
                    <a:pt x="1303" y="1600"/>
                  </a:lnTo>
                  <a:lnTo>
                    <a:pt x="1317" y="1664"/>
                  </a:lnTo>
                  <a:lnTo>
                    <a:pt x="1332" y="1728"/>
                  </a:lnTo>
                  <a:lnTo>
                    <a:pt x="1344" y="1790"/>
                  </a:lnTo>
                  <a:lnTo>
                    <a:pt x="1357" y="1854"/>
                  </a:lnTo>
                  <a:lnTo>
                    <a:pt x="1373" y="1914"/>
                  </a:lnTo>
                  <a:lnTo>
                    <a:pt x="1392" y="1976"/>
                  </a:lnTo>
                  <a:lnTo>
                    <a:pt x="1385" y="1993"/>
                  </a:lnTo>
                  <a:lnTo>
                    <a:pt x="1379" y="2011"/>
                  </a:lnTo>
                  <a:lnTo>
                    <a:pt x="1371" y="2028"/>
                  </a:lnTo>
                  <a:lnTo>
                    <a:pt x="1365" y="2048"/>
                  </a:lnTo>
                  <a:lnTo>
                    <a:pt x="1359" y="2063"/>
                  </a:lnTo>
                  <a:lnTo>
                    <a:pt x="1355" y="2081"/>
                  </a:lnTo>
                  <a:lnTo>
                    <a:pt x="1354" y="2096"/>
                  </a:lnTo>
                  <a:lnTo>
                    <a:pt x="1355" y="2114"/>
                  </a:lnTo>
                  <a:lnTo>
                    <a:pt x="1369" y="2119"/>
                  </a:lnTo>
                  <a:lnTo>
                    <a:pt x="1385" y="2125"/>
                  </a:lnTo>
                  <a:lnTo>
                    <a:pt x="1392" y="2127"/>
                  </a:lnTo>
                  <a:lnTo>
                    <a:pt x="1400" y="2129"/>
                  </a:lnTo>
                  <a:lnTo>
                    <a:pt x="1410" y="2129"/>
                  </a:lnTo>
                  <a:lnTo>
                    <a:pt x="1421" y="2129"/>
                  </a:lnTo>
                  <a:lnTo>
                    <a:pt x="1483" y="1989"/>
                  </a:lnTo>
                  <a:lnTo>
                    <a:pt x="1501" y="1859"/>
                  </a:lnTo>
                  <a:lnTo>
                    <a:pt x="1478" y="1733"/>
                  </a:lnTo>
                  <a:lnTo>
                    <a:pt x="1433" y="1611"/>
                  </a:lnTo>
                  <a:lnTo>
                    <a:pt x="1369" y="1489"/>
                  </a:lnTo>
                  <a:lnTo>
                    <a:pt x="1301" y="1369"/>
                  </a:lnTo>
                  <a:lnTo>
                    <a:pt x="1237" y="1245"/>
                  </a:lnTo>
                  <a:lnTo>
                    <a:pt x="1193" y="1123"/>
                  </a:lnTo>
                  <a:lnTo>
                    <a:pt x="1092" y="971"/>
                  </a:lnTo>
                  <a:lnTo>
                    <a:pt x="964" y="799"/>
                  </a:lnTo>
                  <a:lnTo>
                    <a:pt x="814" y="618"/>
                  </a:lnTo>
                  <a:lnTo>
                    <a:pt x="653" y="442"/>
                  </a:lnTo>
                  <a:lnTo>
                    <a:pt x="481" y="277"/>
                  </a:lnTo>
                  <a:lnTo>
                    <a:pt x="312" y="141"/>
                  </a:lnTo>
                  <a:lnTo>
                    <a:pt x="147" y="44"/>
                  </a:lnTo>
                  <a:lnTo>
                    <a:pt x="0" y="0"/>
                  </a:lnTo>
                  <a:close/>
                </a:path>
              </a:pathLst>
            </a:custGeom>
            <a:solidFill>
              <a:srgbClr val="0003B8"/>
            </a:solidFill>
            <a:ln w="9525">
              <a:noFill/>
              <a:round/>
              <a:headEnd/>
              <a:tailEnd/>
            </a:ln>
          </p:spPr>
          <p:txBody>
            <a:bodyPr/>
            <a:lstStyle/>
            <a:p>
              <a:endParaRPr lang="es-CO">
                <a:solidFill>
                  <a:prstClr val="black"/>
                </a:solidFill>
              </a:endParaRPr>
            </a:p>
          </p:txBody>
        </p:sp>
        <p:sp>
          <p:nvSpPr>
            <p:cNvPr id="9237" name="Freeform 21"/>
            <p:cNvSpPr>
              <a:spLocks/>
            </p:cNvSpPr>
            <p:nvPr/>
          </p:nvSpPr>
          <p:spPr bwMode="auto">
            <a:xfrm>
              <a:off x="2827" y="1629"/>
              <a:ext cx="83" cy="68"/>
            </a:xfrm>
            <a:custGeom>
              <a:avLst/>
              <a:gdLst/>
              <a:ahLst/>
              <a:cxnLst>
                <a:cxn ang="0">
                  <a:pos x="20" y="0"/>
                </a:cxn>
                <a:cxn ang="0">
                  <a:pos x="8" y="14"/>
                </a:cxn>
                <a:cxn ang="0">
                  <a:pos x="2" y="31"/>
                </a:cxn>
                <a:cxn ang="0">
                  <a:pos x="0" y="51"/>
                </a:cxn>
                <a:cxn ang="0">
                  <a:pos x="6" y="70"/>
                </a:cxn>
                <a:cxn ang="0">
                  <a:pos x="10" y="87"/>
                </a:cxn>
                <a:cxn ang="0">
                  <a:pos x="18" y="107"/>
                </a:cxn>
                <a:cxn ang="0">
                  <a:pos x="26" y="122"/>
                </a:cxn>
                <a:cxn ang="0">
                  <a:pos x="33" y="138"/>
                </a:cxn>
                <a:cxn ang="0">
                  <a:pos x="58" y="130"/>
                </a:cxn>
                <a:cxn ang="0">
                  <a:pos x="78" y="124"/>
                </a:cxn>
                <a:cxn ang="0">
                  <a:pos x="91" y="119"/>
                </a:cxn>
                <a:cxn ang="0">
                  <a:pos x="105" y="113"/>
                </a:cxn>
                <a:cxn ang="0">
                  <a:pos x="117" y="101"/>
                </a:cxn>
                <a:cxn ang="0">
                  <a:pos x="130" y="89"/>
                </a:cxn>
                <a:cxn ang="0">
                  <a:pos x="146" y="72"/>
                </a:cxn>
                <a:cxn ang="0">
                  <a:pos x="167" y="53"/>
                </a:cxn>
                <a:cxn ang="0">
                  <a:pos x="146" y="45"/>
                </a:cxn>
                <a:cxn ang="0">
                  <a:pos x="126" y="37"/>
                </a:cxn>
                <a:cxn ang="0">
                  <a:pos x="109" y="31"/>
                </a:cxn>
                <a:cxn ang="0">
                  <a:pos x="91" y="25"/>
                </a:cxn>
                <a:cxn ang="0">
                  <a:pos x="72" y="18"/>
                </a:cxn>
                <a:cxn ang="0">
                  <a:pos x="55" y="12"/>
                </a:cxn>
                <a:cxn ang="0">
                  <a:pos x="37" y="6"/>
                </a:cxn>
                <a:cxn ang="0">
                  <a:pos x="20" y="0"/>
                </a:cxn>
              </a:cxnLst>
              <a:rect l="0" t="0" r="r" b="b"/>
              <a:pathLst>
                <a:path w="167" h="138">
                  <a:moveTo>
                    <a:pt x="20" y="0"/>
                  </a:moveTo>
                  <a:lnTo>
                    <a:pt x="8" y="14"/>
                  </a:lnTo>
                  <a:lnTo>
                    <a:pt x="2" y="31"/>
                  </a:lnTo>
                  <a:lnTo>
                    <a:pt x="0" y="51"/>
                  </a:lnTo>
                  <a:lnTo>
                    <a:pt x="6" y="70"/>
                  </a:lnTo>
                  <a:lnTo>
                    <a:pt x="10" y="87"/>
                  </a:lnTo>
                  <a:lnTo>
                    <a:pt x="18" y="107"/>
                  </a:lnTo>
                  <a:lnTo>
                    <a:pt x="26" y="122"/>
                  </a:lnTo>
                  <a:lnTo>
                    <a:pt x="33" y="138"/>
                  </a:lnTo>
                  <a:lnTo>
                    <a:pt x="58" y="130"/>
                  </a:lnTo>
                  <a:lnTo>
                    <a:pt x="78" y="124"/>
                  </a:lnTo>
                  <a:lnTo>
                    <a:pt x="91" y="119"/>
                  </a:lnTo>
                  <a:lnTo>
                    <a:pt x="105" y="113"/>
                  </a:lnTo>
                  <a:lnTo>
                    <a:pt x="117" y="101"/>
                  </a:lnTo>
                  <a:lnTo>
                    <a:pt x="130" y="89"/>
                  </a:lnTo>
                  <a:lnTo>
                    <a:pt x="146" y="72"/>
                  </a:lnTo>
                  <a:lnTo>
                    <a:pt x="167" y="53"/>
                  </a:lnTo>
                  <a:lnTo>
                    <a:pt x="146" y="45"/>
                  </a:lnTo>
                  <a:lnTo>
                    <a:pt x="126" y="37"/>
                  </a:lnTo>
                  <a:lnTo>
                    <a:pt x="109" y="31"/>
                  </a:lnTo>
                  <a:lnTo>
                    <a:pt x="91" y="25"/>
                  </a:lnTo>
                  <a:lnTo>
                    <a:pt x="72" y="18"/>
                  </a:lnTo>
                  <a:lnTo>
                    <a:pt x="55" y="12"/>
                  </a:lnTo>
                  <a:lnTo>
                    <a:pt x="37" y="6"/>
                  </a:lnTo>
                  <a:lnTo>
                    <a:pt x="20" y="0"/>
                  </a:lnTo>
                  <a:close/>
                </a:path>
              </a:pathLst>
            </a:custGeom>
            <a:solidFill>
              <a:srgbClr val="F2C2A6"/>
            </a:solidFill>
            <a:ln w="9525">
              <a:noFill/>
              <a:round/>
              <a:headEnd/>
              <a:tailEnd/>
            </a:ln>
          </p:spPr>
          <p:txBody>
            <a:bodyPr/>
            <a:lstStyle/>
            <a:p>
              <a:endParaRPr lang="es-CO">
                <a:solidFill>
                  <a:prstClr val="black"/>
                </a:solidFill>
              </a:endParaRPr>
            </a:p>
          </p:txBody>
        </p:sp>
        <p:sp>
          <p:nvSpPr>
            <p:cNvPr id="9238" name="Freeform 22"/>
            <p:cNvSpPr>
              <a:spLocks/>
            </p:cNvSpPr>
            <p:nvPr/>
          </p:nvSpPr>
          <p:spPr bwMode="auto">
            <a:xfrm>
              <a:off x="2681" y="1681"/>
              <a:ext cx="67" cy="38"/>
            </a:xfrm>
            <a:custGeom>
              <a:avLst/>
              <a:gdLst/>
              <a:ahLst/>
              <a:cxnLst>
                <a:cxn ang="0">
                  <a:pos x="14" y="0"/>
                </a:cxn>
                <a:cxn ang="0">
                  <a:pos x="6" y="2"/>
                </a:cxn>
                <a:cxn ang="0">
                  <a:pos x="0" y="4"/>
                </a:cxn>
                <a:cxn ang="0">
                  <a:pos x="0" y="14"/>
                </a:cxn>
                <a:cxn ang="0">
                  <a:pos x="0" y="23"/>
                </a:cxn>
                <a:cxn ang="0">
                  <a:pos x="0" y="31"/>
                </a:cxn>
                <a:cxn ang="0">
                  <a:pos x="0" y="43"/>
                </a:cxn>
                <a:cxn ang="0">
                  <a:pos x="10" y="48"/>
                </a:cxn>
                <a:cxn ang="0">
                  <a:pos x="24" y="56"/>
                </a:cxn>
                <a:cxn ang="0">
                  <a:pos x="39" y="62"/>
                </a:cxn>
                <a:cxn ang="0">
                  <a:pos x="59" y="68"/>
                </a:cxn>
                <a:cxn ang="0">
                  <a:pos x="76" y="70"/>
                </a:cxn>
                <a:cxn ang="0">
                  <a:pos x="97" y="74"/>
                </a:cxn>
                <a:cxn ang="0">
                  <a:pos x="115" y="74"/>
                </a:cxn>
                <a:cxn ang="0">
                  <a:pos x="134" y="76"/>
                </a:cxn>
                <a:cxn ang="0">
                  <a:pos x="134" y="64"/>
                </a:cxn>
                <a:cxn ang="0">
                  <a:pos x="134" y="56"/>
                </a:cxn>
                <a:cxn ang="0">
                  <a:pos x="119" y="43"/>
                </a:cxn>
                <a:cxn ang="0">
                  <a:pos x="105" y="33"/>
                </a:cxn>
                <a:cxn ang="0">
                  <a:pos x="90" y="21"/>
                </a:cxn>
                <a:cxn ang="0">
                  <a:pos x="76" y="15"/>
                </a:cxn>
                <a:cxn ang="0">
                  <a:pos x="61" y="8"/>
                </a:cxn>
                <a:cxn ang="0">
                  <a:pos x="47" y="4"/>
                </a:cxn>
                <a:cxn ang="0">
                  <a:pos x="29" y="0"/>
                </a:cxn>
                <a:cxn ang="0">
                  <a:pos x="14" y="0"/>
                </a:cxn>
              </a:cxnLst>
              <a:rect l="0" t="0" r="r" b="b"/>
              <a:pathLst>
                <a:path w="134" h="76">
                  <a:moveTo>
                    <a:pt x="14" y="0"/>
                  </a:moveTo>
                  <a:lnTo>
                    <a:pt x="6" y="2"/>
                  </a:lnTo>
                  <a:lnTo>
                    <a:pt x="0" y="4"/>
                  </a:lnTo>
                  <a:lnTo>
                    <a:pt x="0" y="14"/>
                  </a:lnTo>
                  <a:lnTo>
                    <a:pt x="0" y="23"/>
                  </a:lnTo>
                  <a:lnTo>
                    <a:pt x="0" y="31"/>
                  </a:lnTo>
                  <a:lnTo>
                    <a:pt x="0" y="43"/>
                  </a:lnTo>
                  <a:lnTo>
                    <a:pt x="10" y="48"/>
                  </a:lnTo>
                  <a:lnTo>
                    <a:pt x="24" y="56"/>
                  </a:lnTo>
                  <a:lnTo>
                    <a:pt x="39" y="62"/>
                  </a:lnTo>
                  <a:lnTo>
                    <a:pt x="59" y="68"/>
                  </a:lnTo>
                  <a:lnTo>
                    <a:pt x="76" y="70"/>
                  </a:lnTo>
                  <a:lnTo>
                    <a:pt x="97" y="74"/>
                  </a:lnTo>
                  <a:lnTo>
                    <a:pt x="115" y="74"/>
                  </a:lnTo>
                  <a:lnTo>
                    <a:pt x="134" y="76"/>
                  </a:lnTo>
                  <a:lnTo>
                    <a:pt x="134" y="64"/>
                  </a:lnTo>
                  <a:lnTo>
                    <a:pt x="134" y="56"/>
                  </a:lnTo>
                  <a:lnTo>
                    <a:pt x="119" y="43"/>
                  </a:lnTo>
                  <a:lnTo>
                    <a:pt x="105" y="33"/>
                  </a:lnTo>
                  <a:lnTo>
                    <a:pt x="90" y="21"/>
                  </a:lnTo>
                  <a:lnTo>
                    <a:pt x="76" y="15"/>
                  </a:lnTo>
                  <a:lnTo>
                    <a:pt x="61" y="8"/>
                  </a:lnTo>
                  <a:lnTo>
                    <a:pt x="47" y="4"/>
                  </a:lnTo>
                  <a:lnTo>
                    <a:pt x="29" y="0"/>
                  </a:lnTo>
                  <a:lnTo>
                    <a:pt x="14" y="0"/>
                  </a:lnTo>
                  <a:close/>
                </a:path>
              </a:pathLst>
            </a:custGeom>
            <a:solidFill>
              <a:srgbClr val="7A0000"/>
            </a:solidFill>
            <a:ln w="9525">
              <a:noFill/>
              <a:round/>
              <a:headEnd/>
              <a:tailEnd/>
            </a:ln>
          </p:spPr>
          <p:txBody>
            <a:bodyPr/>
            <a:lstStyle/>
            <a:p>
              <a:endParaRPr lang="es-CO">
                <a:solidFill>
                  <a:prstClr val="black"/>
                </a:solidFill>
              </a:endParaRPr>
            </a:p>
          </p:txBody>
        </p:sp>
        <p:sp>
          <p:nvSpPr>
            <p:cNvPr id="9239" name="Freeform 23"/>
            <p:cNvSpPr>
              <a:spLocks/>
            </p:cNvSpPr>
            <p:nvPr/>
          </p:nvSpPr>
          <p:spPr bwMode="auto">
            <a:xfrm>
              <a:off x="2900" y="1700"/>
              <a:ext cx="139" cy="74"/>
            </a:xfrm>
            <a:custGeom>
              <a:avLst/>
              <a:gdLst/>
              <a:ahLst/>
              <a:cxnLst>
                <a:cxn ang="0">
                  <a:pos x="0" y="0"/>
                </a:cxn>
                <a:cxn ang="0">
                  <a:pos x="9" y="33"/>
                </a:cxn>
                <a:cxn ang="0">
                  <a:pos x="37" y="64"/>
                </a:cxn>
                <a:cxn ang="0">
                  <a:pos x="75" y="87"/>
                </a:cxn>
                <a:cxn ang="0">
                  <a:pos x="122" y="110"/>
                </a:cxn>
                <a:cxn ang="0">
                  <a:pos x="168" y="124"/>
                </a:cxn>
                <a:cxn ang="0">
                  <a:pos x="213" y="137"/>
                </a:cxn>
                <a:cxn ang="0">
                  <a:pos x="250" y="143"/>
                </a:cxn>
                <a:cxn ang="0">
                  <a:pos x="277" y="147"/>
                </a:cxn>
                <a:cxn ang="0">
                  <a:pos x="248" y="112"/>
                </a:cxn>
                <a:cxn ang="0">
                  <a:pos x="219" y="85"/>
                </a:cxn>
                <a:cxn ang="0">
                  <a:pos x="190" y="60"/>
                </a:cxn>
                <a:cxn ang="0">
                  <a:pos x="161" y="42"/>
                </a:cxn>
                <a:cxn ang="0">
                  <a:pos x="126" y="23"/>
                </a:cxn>
                <a:cxn ang="0">
                  <a:pos x="91" y="11"/>
                </a:cxn>
                <a:cxn ang="0">
                  <a:pos x="48" y="4"/>
                </a:cxn>
                <a:cxn ang="0">
                  <a:pos x="0" y="0"/>
                </a:cxn>
              </a:cxnLst>
              <a:rect l="0" t="0" r="r" b="b"/>
              <a:pathLst>
                <a:path w="277" h="147">
                  <a:moveTo>
                    <a:pt x="0" y="0"/>
                  </a:moveTo>
                  <a:lnTo>
                    <a:pt x="9" y="33"/>
                  </a:lnTo>
                  <a:lnTo>
                    <a:pt x="37" y="64"/>
                  </a:lnTo>
                  <a:lnTo>
                    <a:pt x="75" y="87"/>
                  </a:lnTo>
                  <a:lnTo>
                    <a:pt x="122" y="110"/>
                  </a:lnTo>
                  <a:lnTo>
                    <a:pt x="168" y="124"/>
                  </a:lnTo>
                  <a:lnTo>
                    <a:pt x="213" y="137"/>
                  </a:lnTo>
                  <a:lnTo>
                    <a:pt x="250" y="143"/>
                  </a:lnTo>
                  <a:lnTo>
                    <a:pt x="277" y="147"/>
                  </a:lnTo>
                  <a:lnTo>
                    <a:pt x="248" y="112"/>
                  </a:lnTo>
                  <a:lnTo>
                    <a:pt x="219" y="85"/>
                  </a:lnTo>
                  <a:lnTo>
                    <a:pt x="190" y="60"/>
                  </a:lnTo>
                  <a:lnTo>
                    <a:pt x="161" y="42"/>
                  </a:lnTo>
                  <a:lnTo>
                    <a:pt x="126" y="23"/>
                  </a:lnTo>
                  <a:lnTo>
                    <a:pt x="91" y="11"/>
                  </a:lnTo>
                  <a:lnTo>
                    <a:pt x="48" y="4"/>
                  </a:lnTo>
                  <a:lnTo>
                    <a:pt x="0" y="0"/>
                  </a:lnTo>
                  <a:close/>
                </a:path>
              </a:pathLst>
            </a:custGeom>
            <a:solidFill>
              <a:srgbClr val="1233FF"/>
            </a:solidFill>
            <a:ln w="9525">
              <a:noFill/>
              <a:round/>
              <a:headEnd/>
              <a:tailEnd/>
            </a:ln>
          </p:spPr>
          <p:txBody>
            <a:bodyPr/>
            <a:lstStyle/>
            <a:p>
              <a:endParaRPr lang="es-CO">
                <a:solidFill>
                  <a:prstClr val="black"/>
                </a:solidFill>
              </a:endParaRPr>
            </a:p>
          </p:txBody>
        </p:sp>
        <p:sp>
          <p:nvSpPr>
            <p:cNvPr id="9240" name="Freeform 24"/>
            <p:cNvSpPr>
              <a:spLocks/>
            </p:cNvSpPr>
            <p:nvPr/>
          </p:nvSpPr>
          <p:spPr bwMode="auto">
            <a:xfrm>
              <a:off x="2836" y="1703"/>
              <a:ext cx="869" cy="995"/>
            </a:xfrm>
            <a:custGeom>
              <a:avLst/>
              <a:gdLst/>
              <a:ahLst/>
              <a:cxnLst>
                <a:cxn ang="0">
                  <a:pos x="81" y="135"/>
                </a:cxn>
                <a:cxn ang="0">
                  <a:pos x="234" y="236"/>
                </a:cxn>
                <a:cxn ang="0">
                  <a:pos x="391" y="339"/>
                </a:cxn>
                <a:cxn ang="0">
                  <a:pos x="547" y="438"/>
                </a:cxn>
                <a:cxn ang="0">
                  <a:pos x="741" y="607"/>
                </a:cxn>
                <a:cxn ang="0">
                  <a:pos x="989" y="899"/>
                </a:cxn>
                <a:cxn ang="0">
                  <a:pos x="1222" y="1235"/>
                </a:cxn>
                <a:cxn ang="0">
                  <a:pos x="1402" y="1572"/>
                </a:cxn>
                <a:cxn ang="0">
                  <a:pos x="1470" y="1762"/>
                </a:cxn>
                <a:cxn ang="0">
                  <a:pos x="1489" y="1826"/>
                </a:cxn>
                <a:cxn ang="0">
                  <a:pos x="1507" y="1890"/>
                </a:cxn>
                <a:cxn ang="0">
                  <a:pos x="1522" y="1954"/>
                </a:cxn>
                <a:cxn ang="0">
                  <a:pos x="1555" y="1983"/>
                </a:cxn>
                <a:cxn ang="0">
                  <a:pos x="1604" y="1966"/>
                </a:cxn>
                <a:cxn ang="0">
                  <a:pos x="1648" y="1945"/>
                </a:cxn>
                <a:cxn ang="0">
                  <a:pos x="1702" y="1931"/>
                </a:cxn>
                <a:cxn ang="0">
                  <a:pos x="1708" y="1728"/>
                </a:cxn>
                <a:cxn ang="0">
                  <a:pos x="1543" y="1369"/>
                </a:cxn>
                <a:cxn ang="0">
                  <a:pos x="1291" y="1055"/>
                </a:cxn>
                <a:cxn ang="0">
                  <a:pos x="1016" y="756"/>
                </a:cxn>
                <a:cxn ang="0">
                  <a:pos x="843" y="525"/>
                </a:cxn>
                <a:cxn ang="0">
                  <a:pos x="739" y="376"/>
                </a:cxn>
                <a:cxn ang="0">
                  <a:pos x="613" y="250"/>
                </a:cxn>
                <a:cxn ang="0">
                  <a:pos x="459" y="166"/>
                </a:cxn>
                <a:cxn ang="0">
                  <a:pos x="308" y="133"/>
                </a:cxn>
                <a:cxn ang="0">
                  <a:pos x="229" y="110"/>
                </a:cxn>
                <a:cxn ang="0">
                  <a:pos x="182" y="85"/>
                </a:cxn>
                <a:cxn ang="0">
                  <a:pos x="135" y="38"/>
                </a:cxn>
                <a:cxn ang="0">
                  <a:pos x="75" y="0"/>
                </a:cxn>
                <a:cxn ang="0">
                  <a:pos x="31" y="3"/>
                </a:cxn>
                <a:cxn ang="0">
                  <a:pos x="6" y="23"/>
                </a:cxn>
                <a:cxn ang="0">
                  <a:pos x="0" y="62"/>
                </a:cxn>
              </a:cxnLst>
              <a:rect l="0" t="0" r="r" b="b"/>
              <a:pathLst>
                <a:path w="1737" h="1989">
                  <a:moveTo>
                    <a:pt x="6" y="89"/>
                  </a:moveTo>
                  <a:lnTo>
                    <a:pt x="81" y="135"/>
                  </a:lnTo>
                  <a:lnTo>
                    <a:pt x="159" y="186"/>
                  </a:lnTo>
                  <a:lnTo>
                    <a:pt x="234" y="236"/>
                  </a:lnTo>
                  <a:lnTo>
                    <a:pt x="314" y="288"/>
                  </a:lnTo>
                  <a:lnTo>
                    <a:pt x="391" y="339"/>
                  </a:lnTo>
                  <a:lnTo>
                    <a:pt x="469" y="389"/>
                  </a:lnTo>
                  <a:lnTo>
                    <a:pt x="547" y="438"/>
                  </a:lnTo>
                  <a:lnTo>
                    <a:pt x="624" y="488"/>
                  </a:lnTo>
                  <a:lnTo>
                    <a:pt x="741" y="607"/>
                  </a:lnTo>
                  <a:lnTo>
                    <a:pt x="865" y="746"/>
                  </a:lnTo>
                  <a:lnTo>
                    <a:pt x="989" y="899"/>
                  </a:lnTo>
                  <a:lnTo>
                    <a:pt x="1111" y="1066"/>
                  </a:lnTo>
                  <a:lnTo>
                    <a:pt x="1222" y="1235"/>
                  </a:lnTo>
                  <a:lnTo>
                    <a:pt x="1322" y="1406"/>
                  </a:lnTo>
                  <a:lnTo>
                    <a:pt x="1402" y="1572"/>
                  </a:lnTo>
                  <a:lnTo>
                    <a:pt x="1460" y="1731"/>
                  </a:lnTo>
                  <a:lnTo>
                    <a:pt x="1470" y="1762"/>
                  </a:lnTo>
                  <a:lnTo>
                    <a:pt x="1479" y="1795"/>
                  </a:lnTo>
                  <a:lnTo>
                    <a:pt x="1489" y="1826"/>
                  </a:lnTo>
                  <a:lnTo>
                    <a:pt x="1499" y="1859"/>
                  </a:lnTo>
                  <a:lnTo>
                    <a:pt x="1507" y="1890"/>
                  </a:lnTo>
                  <a:lnTo>
                    <a:pt x="1514" y="1921"/>
                  </a:lnTo>
                  <a:lnTo>
                    <a:pt x="1522" y="1954"/>
                  </a:lnTo>
                  <a:lnTo>
                    <a:pt x="1532" y="1989"/>
                  </a:lnTo>
                  <a:lnTo>
                    <a:pt x="1555" y="1983"/>
                  </a:lnTo>
                  <a:lnTo>
                    <a:pt x="1580" y="1978"/>
                  </a:lnTo>
                  <a:lnTo>
                    <a:pt x="1604" y="1966"/>
                  </a:lnTo>
                  <a:lnTo>
                    <a:pt x="1627" y="1956"/>
                  </a:lnTo>
                  <a:lnTo>
                    <a:pt x="1648" y="1945"/>
                  </a:lnTo>
                  <a:lnTo>
                    <a:pt x="1673" y="1937"/>
                  </a:lnTo>
                  <a:lnTo>
                    <a:pt x="1702" y="1931"/>
                  </a:lnTo>
                  <a:lnTo>
                    <a:pt x="1737" y="1933"/>
                  </a:lnTo>
                  <a:lnTo>
                    <a:pt x="1708" y="1728"/>
                  </a:lnTo>
                  <a:lnTo>
                    <a:pt x="1642" y="1541"/>
                  </a:lnTo>
                  <a:lnTo>
                    <a:pt x="1543" y="1369"/>
                  </a:lnTo>
                  <a:lnTo>
                    <a:pt x="1425" y="1210"/>
                  </a:lnTo>
                  <a:lnTo>
                    <a:pt x="1291" y="1055"/>
                  </a:lnTo>
                  <a:lnTo>
                    <a:pt x="1152" y="905"/>
                  </a:lnTo>
                  <a:lnTo>
                    <a:pt x="1016" y="756"/>
                  </a:lnTo>
                  <a:lnTo>
                    <a:pt x="892" y="603"/>
                  </a:lnTo>
                  <a:lnTo>
                    <a:pt x="843" y="525"/>
                  </a:lnTo>
                  <a:lnTo>
                    <a:pt x="795" y="449"/>
                  </a:lnTo>
                  <a:lnTo>
                    <a:pt x="739" y="376"/>
                  </a:lnTo>
                  <a:lnTo>
                    <a:pt x="680" y="310"/>
                  </a:lnTo>
                  <a:lnTo>
                    <a:pt x="613" y="250"/>
                  </a:lnTo>
                  <a:lnTo>
                    <a:pt x="541" y="201"/>
                  </a:lnTo>
                  <a:lnTo>
                    <a:pt x="459" y="166"/>
                  </a:lnTo>
                  <a:lnTo>
                    <a:pt x="372" y="151"/>
                  </a:lnTo>
                  <a:lnTo>
                    <a:pt x="308" y="133"/>
                  </a:lnTo>
                  <a:lnTo>
                    <a:pt x="263" y="122"/>
                  </a:lnTo>
                  <a:lnTo>
                    <a:pt x="229" y="110"/>
                  </a:lnTo>
                  <a:lnTo>
                    <a:pt x="203" y="100"/>
                  </a:lnTo>
                  <a:lnTo>
                    <a:pt x="182" y="85"/>
                  </a:lnTo>
                  <a:lnTo>
                    <a:pt x="161" y="65"/>
                  </a:lnTo>
                  <a:lnTo>
                    <a:pt x="135" y="38"/>
                  </a:lnTo>
                  <a:lnTo>
                    <a:pt x="104" y="3"/>
                  </a:lnTo>
                  <a:lnTo>
                    <a:pt x="75" y="0"/>
                  </a:lnTo>
                  <a:lnTo>
                    <a:pt x="52" y="0"/>
                  </a:lnTo>
                  <a:lnTo>
                    <a:pt x="31" y="3"/>
                  </a:lnTo>
                  <a:lnTo>
                    <a:pt x="17" y="13"/>
                  </a:lnTo>
                  <a:lnTo>
                    <a:pt x="6" y="23"/>
                  </a:lnTo>
                  <a:lnTo>
                    <a:pt x="2" y="40"/>
                  </a:lnTo>
                  <a:lnTo>
                    <a:pt x="0" y="62"/>
                  </a:lnTo>
                  <a:lnTo>
                    <a:pt x="6" y="89"/>
                  </a:lnTo>
                  <a:close/>
                </a:path>
              </a:pathLst>
            </a:custGeom>
            <a:solidFill>
              <a:srgbClr val="0003B8"/>
            </a:solidFill>
            <a:ln w="9525">
              <a:noFill/>
              <a:round/>
              <a:headEnd/>
              <a:tailEnd/>
            </a:ln>
          </p:spPr>
          <p:txBody>
            <a:bodyPr/>
            <a:lstStyle/>
            <a:p>
              <a:endParaRPr lang="es-CO">
                <a:solidFill>
                  <a:prstClr val="black"/>
                </a:solidFill>
              </a:endParaRPr>
            </a:p>
          </p:txBody>
        </p:sp>
        <p:sp>
          <p:nvSpPr>
            <p:cNvPr id="9241" name="Freeform 25"/>
            <p:cNvSpPr>
              <a:spLocks/>
            </p:cNvSpPr>
            <p:nvPr/>
          </p:nvSpPr>
          <p:spPr bwMode="auto">
            <a:xfrm>
              <a:off x="2707" y="1719"/>
              <a:ext cx="22" cy="14"/>
            </a:xfrm>
            <a:custGeom>
              <a:avLst/>
              <a:gdLst/>
              <a:ahLst/>
              <a:cxnLst>
                <a:cxn ang="0">
                  <a:pos x="0" y="0"/>
                </a:cxn>
                <a:cxn ang="0">
                  <a:pos x="4" y="13"/>
                </a:cxn>
                <a:cxn ang="0">
                  <a:pos x="6" y="29"/>
                </a:cxn>
                <a:cxn ang="0">
                  <a:pos x="23" y="29"/>
                </a:cxn>
                <a:cxn ang="0">
                  <a:pos x="39" y="29"/>
                </a:cxn>
                <a:cxn ang="0">
                  <a:pos x="40" y="25"/>
                </a:cxn>
                <a:cxn ang="0">
                  <a:pos x="42" y="19"/>
                </a:cxn>
                <a:cxn ang="0">
                  <a:pos x="33" y="11"/>
                </a:cxn>
                <a:cxn ang="0">
                  <a:pos x="27" y="9"/>
                </a:cxn>
                <a:cxn ang="0">
                  <a:pos x="15" y="3"/>
                </a:cxn>
                <a:cxn ang="0">
                  <a:pos x="0" y="0"/>
                </a:cxn>
              </a:cxnLst>
              <a:rect l="0" t="0" r="r" b="b"/>
              <a:pathLst>
                <a:path w="42" h="29">
                  <a:moveTo>
                    <a:pt x="0" y="0"/>
                  </a:moveTo>
                  <a:lnTo>
                    <a:pt x="4" y="13"/>
                  </a:lnTo>
                  <a:lnTo>
                    <a:pt x="6" y="29"/>
                  </a:lnTo>
                  <a:lnTo>
                    <a:pt x="23" y="29"/>
                  </a:lnTo>
                  <a:lnTo>
                    <a:pt x="39" y="29"/>
                  </a:lnTo>
                  <a:lnTo>
                    <a:pt x="40" y="25"/>
                  </a:lnTo>
                  <a:lnTo>
                    <a:pt x="42" y="19"/>
                  </a:lnTo>
                  <a:lnTo>
                    <a:pt x="33" y="11"/>
                  </a:lnTo>
                  <a:lnTo>
                    <a:pt x="27" y="9"/>
                  </a:lnTo>
                  <a:lnTo>
                    <a:pt x="15" y="3"/>
                  </a:lnTo>
                  <a:lnTo>
                    <a:pt x="0" y="0"/>
                  </a:lnTo>
                  <a:close/>
                </a:path>
              </a:pathLst>
            </a:custGeom>
            <a:solidFill>
              <a:srgbClr val="FF5E9E"/>
            </a:solidFill>
            <a:ln w="9525">
              <a:noFill/>
              <a:round/>
              <a:headEnd/>
              <a:tailEnd/>
            </a:ln>
          </p:spPr>
          <p:txBody>
            <a:bodyPr/>
            <a:lstStyle/>
            <a:p>
              <a:endParaRPr lang="es-CO">
                <a:solidFill>
                  <a:prstClr val="black"/>
                </a:solidFill>
              </a:endParaRPr>
            </a:p>
          </p:txBody>
        </p:sp>
        <p:sp>
          <p:nvSpPr>
            <p:cNvPr id="9242" name="Freeform 26"/>
            <p:cNvSpPr>
              <a:spLocks/>
            </p:cNvSpPr>
            <p:nvPr/>
          </p:nvSpPr>
          <p:spPr bwMode="auto">
            <a:xfrm>
              <a:off x="2820" y="1762"/>
              <a:ext cx="768" cy="967"/>
            </a:xfrm>
            <a:custGeom>
              <a:avLst/>
              <a:gdLst/>
              <a:ahLst/>
              <a:cxnLst>
                <a:cxn ang="0">
                  <a:pos x="19" y="0"/>
                </a:cxn>
                <a:cxn ang="0">
                  <a:pos x="7" y="6"/>
                </a:cxn>
                <a:cxn ang="0">
                  <a:pos x="2" y="13"/>
                </a:cxn>
                <a:cxn ang="0">
                  <a:pos x="0" y="19"/>
                </a:cxn>
                <a:cxn ang="0">
                  <a:pos x="0" y="33"/>
                </a:cxn>
                <a:cxn ang="0">
                  <a:pos x="17" y="39"/>
                </a:cxn>
                <a:cxn ang="0">
                  <a:pos x="40" y="50"/>
                </a:cxn>
                <a:cxn ang="0">
                  <a:pos x="62" y="60"/>
                </a:cxn>
                <a:cxn ang="0">
                  <a:pos x="87" y="74"/>
                </a:cxn>
                <a:cxn ang="0">
                  <a:pos x="108" y="87"/>
                </a:cxn>
                <a:cxn ang="0">
                  <a:pos x="132" y="105"/>
                </a:cxn>
                <a:cxn ang="0">
                  <a:pos x="149" y="120"/>
                </a:cxn>
                <a:cxn ang="0">
                  <a:pos x="167" y="141"/>
                </a:cxn>
                <a:cxn ang="0">
                  <a:pos x="378" y="330"/>
                </a:cxn>
                <a:cxn ang="0">
                  <a:pos x="585" y="523"/>
                </a:cxn>
                <a:cxn ang="0">
                  <a:pos x="779" y="721"/>
                </a:cxn>
                <a:cxn ang="0">
                  <a:pos x="960" y="933"/>
                </a:cxn>
                <a:cxn ang="0">
                  <a:pos x="1117" y="1152"/>
                </a:cxn>
                <a:cxn ang="0">
                  <a:pos x="1251" y="1392"/>
                </a:cxn>
                <a:cxn ang="0">
                  <a:pos x="1351" y="1650"/>
                </a:cxn>
                <a:cxn ang="0">
                  <a:pos x="1417" y="1933"/>
                </a:cxn>
                <a:cxn ang="0">
                  <a:pos x="1437" y="1931"/>
                </a:cxn>
                <a:cxn ang="0">
                  <a:pos x="1452" y="1931"/>
                </a:cxn>
                <a:cxn ang="0">
                  <a:pos x="1464" y="1928"/>
                </a:cxn>
                <a:cxn ang="0">
                  <a:pos x="1476" y="1926"/>
                </a:cxn>
                <a:cxn ang="0">
                  <a:pos x="1485" y="1918"/>
                </a:cxn>
                <a:cxn ang="0">
                  <a:pos x="1499" y="1912"/>
                </a:cxn>
                <a:cxn ang="0">
                  <a:pos x="1514" y="1898"/>
                </a:cxn>
                <a:cxn ang="0">
                  <a:pos x="1536" y="1887"/>
                </a:cxn>
                <a:cxn ang="0">
                  <a:pos x="1511" y="1705"/>
                </a:cxn>
                <a:cxn ang="0">
                  <a:pos x="1443" y="1509"/>
                </a:cxn>
                <a:cxn ang="0">
                  <a:pos x="1342" y="1303"/>
                </a:cxn>
                <a:cxn ang="0">
                  <a:pos x="1220" y="1099"/>
                </a:cxn>
                <a:cxn ang="0">
                  <a:pos x="1080" y="900"/>
                </a:cxn>
                <a:cxn ang="0">
                  <a:pos x="938" y="714"/>
                </a:cxn>
                <a:cxn ang="0">
                  <a:pos x="803" y="549"/>
                </a:cxn>
                <a:cxn ang="0">
                  <a:pos x="682" y="413"/>
                </a:cxn>
                <a:cxn ang="0">
                  <a:pos x="615" y="361"/>
                </a:cxn>
                <a:cxn ang="0">
                  <a:pos x="541" y="314"/>
                </a:cxn>
                <a:cxn ang="0">
                  <a:pos x="461" y="266"/>
                </a:cxn>
                <a:cxn ang="0">
                  <a:pos x="382" y="221"/>
                </a:cxn>
                <a:cxn ang="0">
                  <a:pos x="300" y="174"/>
                </a:cxn>
                <a:cxn ang="0">
                  <a:pos x="227" y="128"/>
                </a:cxn>
                <a:cxn ang="0">
                  <a:pos x="157" y="77"/>
                </a:cxn>
                <a:cxn ang="0">
                  <a:pos x="101" y="27"/>
                </a:cxn>
                <a:cxn ang="0">
                  <a:pos x="89" y="21"/>
                </a:cxn>
                <a:cxn ang="0">
                  <a:pos x="77" y="15"/>
                </a:cxn>
                <a:cxn ang="0">
                  <a:pos x="66" y="11"/>
                </a:cxn>
                <a:cxn ang="0">
                  <a:pos x="56" y="8"/>
                </a:cxn>
                <a:cxn ang="0">
                  <a:pos x="37" y="0"/>
                </a:cxn>
                <a:cxn ang="0">
                  <a:pos x="19" y="0"/>
                </a:cxn>
              </a:cxnLst>
              <a:rect l="0" t="0" r="r" b="b"/>
              <a:pathLst>
                <a:path w="1536" h="1933">
                  <a:moveTo>
                    <a:pt x="19" y="0"/>
                  </a:moveTo>
                  <a:lnTo>
                    <a:pt x="7" y="6"/>
                  </a:lnTo>
                  <a:lnTo>
                    <a:pt x="2" y="13"/>
                  </a:lnTo>
                  <a:lnTo>
                    <a:pt x="0" y="19"/>
                  </a:lnTo>
                  <a:lnTo>
                    <a:pt x="0" y="33"/>
                  </a:lnTo>
                  <a:lnTo>
                    <a:pt x="17" y="39"/>
                  </a:lnTo>
                  <a:lnTo>
                    <a:pt x="40" y="50"/>
                  </a:lnTo>
                  <a:lnTo>
                    <a:pt x="62" y="60"/>
                  </a:lnTo>
                  <a:lnTo>
                    <a:pt x="87" y="74"/>
                  </a:lnTo>
                  <a:lnTo>
                    <a:pt x="108" y="87"/>
                  </a:lnTo>
                  <a:lnTo>
                    <a:pt x="132" y="105"/>
                  </a:lnTo>
                  <a:lnTo>
                    <a:pt x="149" y="120"/>
                  </a:lnTo>
                  <a:lnTo>
                    <a:pt x="167" y="141"/>
                  </a:lnTo>
                  <a:lnTo>
                    <a:pt x="378" y="330"/>
                  </a:lnTo>
                  <a:lnTo>
                    <a:pt x="585" y="523"/>
                  </a:lnTo>
                  <a:lnTo>
                    <a:pt x="779" y="721"/>
                  </a:lnTo>
                  <a:lnTo>
                    <a:pt x="960" y="933"/>
                  </a:lnTo>
                  <a:lnTo>
                    <a:pt x="1117" y="1152"/>
                  </a:lnTo>
                  <a:lnTo>
                    <a:pt x="1251" y="1392"/>
                  </a:lnTo>
                  <a:lnTo>
                    <a:pt x="1351" y="1650"/>
                  </a:lnTo>
                  <a:lnTo>
                    <a:pt x="1417" y="1933"/>
                  </a:lnTo>
                  <a:lnTo>
                    <a:pt x="1437" y="1931"/>
                  </a:lnTo>
                  <a:lnTo>
                    <a:pt x="1452" y="1931"/>
                  </a:lnTo>
                  <a:lnTo>
                    <a:pt x="1464" y="1928"/>
                  </a:lnTo>
                  <a:lnTo>
                    <a:pt x="1476" y="1926"/>
                  </a:lnTo>
                  <a:lnTo>
                    <a:pt x="1485" y="1918"/>
                  </a:lnTo>
                  <a:lnTo>
                    <a:pt x="1499" y="1912"/>
                  </a:lnTo>
                  <a:lnTo>
                    <a:pt x="1514" y="1898"/>
                  </a:lnTo>
                  <a:lnTo>
                    <a:pt x="1536" y="1887"/>
                  </a:lnTo>
                  <a:lnTo>
                    <a:pt x="1511" y="1705"/>
                  </a:lnTo>
                  <a:lnTo>
                    <a:pt x="1443" y="1509"/>
                  </a:lnTo>
                  <a:lnTo>
                    <a:pt x="1342" y="1303"/>
                  </a:lnTo>
                  <a:lnTo>
                    <a:pt x="1220" y="1099"/>
                  </a:lnTo>
                  <a:lnTo>
                    <a:pt x="1080" y="900"/>
                  </a:lnTo>
                  <a:lnTo>
                    <a:pt x="938" y="714"/>
                  </a:lnTo>
                  <a:lnTo>
                    <a:pt x="803" y="549"/>
                  </a:lnTo>
                  <a:lnTo>
                    <a:pt x="682" y="413"/>
                  </a:lnTo>
                  <a:lnTo>
                    <a:pt x="615" y="361"/>
                  </a:lnTo>
                  <a:lnTo>
                    <a:pt x="541" y="314"/>
                  </a:lnTo>
                  <a:lnTo>
                    <a:pt x="461" y="266"/>
                  </a:lnTo>
                  <a:lnTo>
                    <a:pt x="382" y="221"/>
                  </a:lnTo>
                  <a:lnTo>
                    <a:pt x="300" y="174"/>
                  </a:lnTo>
                  <a:lnTo>
                    <a:pt x="227" y="128"/>
                  </a:lnTo>
                  <a:lnTo>
                    <a:pt x="157" y="77"/>
                  </a:lnTo>
                  <a:lnTo>
                    <a:pt x="101" y="27"/>
                  </a:lnTo>
                  <a:lnTo>
                    <a:pt x="89" y="21"/>
                  </a:lnTo>
                  <a:lnTo>
                    <a:pt x="77" y="15"/>
                  </a:lnTo>
                  <a:lnTo>
                    <a:pt x="66" y="11"/>
                  </a:lnTo>
                  <a:lnTo>
                    <a:pt x="56" y="8"/>
                  </a:lnTo>
                  <a:lnTo>
                    <a:pt x="37" y="0"/>
                  </a:lnTo>
                  <a:lnTo>
                    <a:pt x="19" y="0"/>
                  </a:lnTo>
                  <a:close/>
                </a:path>
              </a:pathLst>
            </a:custGeom>
            <a:solidFill>
              <a:srgbClr val="1233FF"/>
            </a:solidFill>
            <a:ln w="9525">
              <a:noFill/>
              <a:round/>
              <a:headEnd/>
              <a:tailEnd/>
            </a:ln>
          </p:spPr>
          <p:txBody>
            <a:bodyPr/>
            <a:lstStyle/>
            <a:p>
              <a:endParaRPr lang="es-CO">
                <a:solidFill>
                  <a:prstClr val="black"/>
                </a:solidFill>
              </a:endParaRPr>
            </a:p>
          </p:txBody>
        </p:sp>
        <p:sp>
          <p:nvSpPr>
            <p:cNvPr id="9243" name="Freeform 27"/>
            <p:cNvSpPr>
              <a:spLocks/>
            </p:cNvSpPr>
            <p:nvPr/>
          </p:nvSpPr>
          <p:spPr bwMode="auto">
            <a:xfrm>
              <a:off x="2536" y="1789"/>
              <a:ext cx="675" cy="709"/>
            </a:xfrm>
            <a:custGeom>
              <a:avLst/>
              <a:gdLst/>
              <a:ahLst/>
              <a:cxnLst>
                <a:cxn ang="0">
                  <a:pos x="417" y="146"/>
                </a:cxn>
                <a:cxn ang="0">
                  <a:pos x="394" y="440"/>
                </a:cxn>
                <a:cxn ang="0">
                  <a:pos x="416" y="720"/>
                </a:cxn>
                <a:cxn ang="0">
                  <a:pos x="384" y="751"/>
                </a:cxn>
                <a:cxn ang="0">
                  <a:pos x="386" y="776"/>
                </a:cxn>
                <a:cxn ang="0">
                  <a:pos x="427" y="778"/>
                </a:cxn>
                <a:cxn ang="0">
                  <a:pos x="472" y="795"/>
                </a:cxn>
                <a:cxn ang="0">
                  <a:pos x="460" y="830"/>
                </a:cxn>
                <a:cxn ang="0">
                  <a:pos x="361" y="799"/>
                </a:cxn>
                <a:cxn ang="0">
                  <a:pos x="320" y="832"/>
                </a:cxn>
                <a:cxn ang="0">
                  <a:pos x="363" y="914"/>
                </a:cxn>
                <a:cxn ang="0">
                  <a:pos x="392" y="947"/>
                </a:cxn>
                <a:cxn ang="0">
                  <a:pos x="416" y="982"/>
                </a:cxn>
                <a:cxn ang="0">
                  <a:pos x="371" y="982"/>
                </a:cxn>
                <a:cxn ang="0">
                  <a:pos x="295" y="943"/>
                </a:cxn>
                <a:cxn ang="0">
                  <a:pos x="262" y="865"/>
                </a:cxn>
                <a:cxn ang="0">
                  <a:pos x="245" y="824"/>
                </a:cxn>
                <a:cxn ang="0">
                  <a:pos x="208" y="832"/>
                </a:cxn>
                <a:cxn ang="0">
                  <a:pos x="177" y="848"/>
                </a:cxn>
                <a:cxn ang="0">
                  <a:pos x="179" y="910"/>
                </a:cxn>
                <a:cxn ang="0">
                  <a:pos x="187" y="982"/>
                </a:cxn>
                <a:cxn ang="0">
                  <a:pos x="177" y="991"/>
                </a:cxn>
                <a:cxn ang="0">
                  <a:pos x="158" y="941"/>
                </a:cxn>
                <a:cxn ang="0">
                  <a:pos x="154" y="879"/>
                </a:cxn>
                <a:cxn ang="0">
                  <a:pos x="109" y="846"/>
                </a:cxn>
                <a:cxn ang="0">
                  <a:pos x="53" y="838"/>
                </a:cxn>
                <a:cxn ang="0">
                  <a:pos x="0" y="842"/>
                </a:cxn>
                <a:cxn ang="0">
                  <a:pos x="68" y="1069"/>
                </a:cxn>
                <a:cxn ang="0">
                  <a:pos x="216" y="1352"/>
                </a:cxn>
                <a:cxn ang="0">
                  <a:pos x="328" y="1410"/>
                </a:cxn>
                <a:cxn ang="0">
                  <a:pos x="353" y="1375"/>
                </a:cxn>
                <a:cxn ang="0">
                  <a:pos x="373" y="1336"/>
                </a:cxn>
                <a:cxn ang="0">
                  <a:pos x="266" y="1257"/>
                </a:cxn>
                <a:cxn ang="0">
                  <a:pos x="125" y="1117"/>
                </a:cxn>
                <a:cxn ang="0">
                  <a:pos x="66" y="943"/>
                </a:cxn>
                <a:cxn ang="0">
                  <a:pos x="90" y="935"/>
                </a:cxn>
                <a:cxn ang="0">
                  <a:pos x="123" y="999"/>
                </a:cxn>
                <a:cxn ang="0">
                  <a:pos x="161" y="1069"/>
                </a:cxn>
                <a:cxn ang="0">
                  <a:pos x="218" y="1111"/>
                </a:cxn>
                <a:cxn ang="0">
                  <a:pos x="280" y="1152"/>
                </a:cxn>
                <a:cxn ang="0">
                  <a:pos x="344" y="1195"/>
                </a:cxn>
                <a:cxn ang="0">
                  <a:pos x="617" y="1158"/>
                </a:cxn>
                <a:cxn ang="0">
                  <a:pos x="798" y="941"/>
                </a:cxn>
                <a:cxn ang="0">
                  <a:pos x="770" y="700"/>
                </a:cxn>
                <a:cxn ang="0">
                  <a:pos x="770" y="553"/>
                </a:cxn>
                <a:cxn ang="0">
                  <a:pos x="768" y="371"/>
                </a:cxn>
                <a:cxn ang="0">
                  <a:pos x="780" y="278"/>
                </a:cxn>
                <a:cxn ang="0">
                  <a:pos x="844" y="365"/>
                </a:cxn>
                <a:cxn ang="0">
                  <a:pos x="854" y="669"/>
                </a:cxn>
                <a:cxn ang="0">
                  <a:pos x="891" y="918"/>
                </a:cxn>
                <a:cxn ang="0">
                  <a:pos x="1048" y="927"/>
                </a:cxn>
                <a:cxn ang="0">
                  <a:pos x="1215" y="821"/>
                </a:cxn>
                <a:cxn ang="0">
                  <a:pos x="1350" y="720"/>
                </a:cxn>
                <a:cxn ang="0">
                  <a:pos x="1123" y="466"/>
                </a:cxn>
                <a:cxn ang="0">
                  <a:pos x="739" y="120"/>
                </a:cxn>
                <a:cxn ang="0">
                  <a:pos x="563" y="0"/>
                </a:cxn>
                <a:cxn ang="0">
                  <a:pos x="516" y="0"/>
                </a:cxn>
              </a:cxnLst>
              <a:rect l="0" t="0" r="r" b="b"/>
              <a:pathLst>
                <a:path w="1350" h="1420">
                  <a:moveTo>
                    <a:pt x="516" y="0"/>
                  </a:moveTo>
                  <a:lnTo>
                    <a:pt x="454" y="64"/>
                  </a:lnTo>
                  <a:lnTo>
                    <a:pt x="417" y="146"/>
                  </a:lnTo>
                  <a:lnTo>
                    <a:pt x="398" y="239"/>
                  </a:lnTo>
                  <a:lnTo>
                    <a:pt x="392" y="340"/>
                  </a:lnTo>
                  <a:lnTo>
                    <a:pt x="394" y="440"/>
                  </a:lnTo>
                  <a:lnTo>
                    <a:pt x="404" y="541"/>
                  </a:lnTo>
                  <a:lnTo>
                    <a:pt x="412" y="636"/>
                  </a:lnTo>
                  <a:lnTo>
                    <a:pt x="416" y="720"/>
                  </a:lnTo>
                  <a:lnTo>
                    <a:pt x="400" y="735"/>
                  </a:lnTo>
                  <a:lnTo>
                    <a:pt x="390" y="747"/>
                  </a:lnTo>
                  <a:lnTo>
                    <a:pt x="384" y="751"/>
                  </a:lnTo>
                  <a:lnTo>
                    <a:pt x="384" y="757"/>
                  </a:lnTo>
                  <a:lnTo>
                    <a:pt x="384" y="764"/>
                  </a:lnTo>
                  <a:lnTo>
                    <a:pt x="386" y="776"/>
                  </a:lnTo>
                  <a:lnTo>
                    <a:pt x="396" y="776"/>
                  </a:lnTo>
                  <a:lnTo>
                    <a:pt x="412" y="778"/>
                  </a:lnTo>
                  <a:lnTo>
                    <a:pt x="427" y="778"/>
                  </a:lnTo>
                  <a:lnTo>
                    <a:pt x="445" y="784"/>
                  </a:lnTo>
                  <a:lnTo>
                    <a:pt x="458" y="788"/>
                  </a:lnTo>
                  <a:lnTo>
                    <a:pt x="472" y="795"/>
                  </a:lnTo>
                  <a:lnTo>
                    <a:pt x="481" y="807"/>
                  </a:lnTo>
                  <a:lnTo>
                    <a:pt x="487" y="824"/>
                  </a:lnTo>
                  <a:lnTo>
                    <a:pt x="460" y="830"/>
                  </a:lnTo>
                  <a:lnTo>
                    <a:pt x="429" y="824"/>
                  </a:lnTo>
                  <a:lnTo>
                    <a:pt x="392" y="811"/>
                  </a:lnTo>
                  <a:lnTo>
                    <a:pt x="361" y="799"/>
                  </a:lnTo>
                  <a:lnTo>
                    <a:pt x="334" y="791"/>
                  </a:lnTo>
                  <a:lnTo>
                    <a:pt x="319" y="803"/>
                  </a:lnTo>
                  <a:lnTo>
                    <a:pt x="320" y="832"/>
                  </a:lnTo>
                  <a:lnTo>
                    <a:pt x="344" y="894"/>
                  </a:lnTo>
                  <a:lnTo>
                    <a:pt x="352" y="902"/>
                  </a:lnTo>
                  <a:lnTo>
                    <a:pt x="363" y="914"/>
                  </a:lnTo>
                  <a:lnTo>
                    <a:pt x="373" y="923"/>
                  </a:lnTo>
                  <a:lnTo>
                    <a:pt x="384" y="935"/>
                  </a:lnTo>
                  <a:lnTo>
                    <a:pt x="392" y="947"/>
                  </a:lnTo>
                  <a:lnTo>
                    <a:pt x="402" y="958"/>
                  </a:lnTo>
                  <a:lnTo>
                    <a:pt x="408" y="970"/>
                  </a:lnTo>
                  <a:lnTo>
                    <a:pt x="416" y="982"/>
                  </a:lnTo>
                  <a:lnTo>
                    <a:pt x="414" y="987"/>
                  </a:lnTo>
                  <a:lnTo>
                    <a:pt x="412" y="991"/>
                  </a:lnTo>
                  <a:lnTo>
                    <a:pt x="371" y="982"/>
                  </a:lnTo>
                  <a:lnTo>
                    <a:pt x="340" y="972"/>
                  </a:lnTo>
                  <a:lnTo>
                    <a:pt x="315" y="958"/>
                  </a:lnTo>
                  <a:lnTo>
                    <a:pt x="295" y="943"/>
                  </a:lnTo>
                  <a:lnTo>
                    <a:pt x="280" y="921"/>
                  </a:lnTo>
                  <a:lnTo>
                    <a:pt x="270" y="896"/>
                  </a:lnTo>
                  <a:lnTo>
                    <a:pt x="262" y="865"/>
                  </a:lnTo>
                  <a:lnTo>
                    <a:pt x="262" y="828"/>
                  </a:lnTo>
                  <a:lnTo>
                    <a:pt x="255" y="824"/>
                  </a:lnTo>
                  <a:lnTo>
                    <a:pt x="245" y="824"/>
                  </a:lnTo>
                  <a:lnTo>
                    <a:pt x="233" y="824"/>
                  </a:lnTo>
                  <a:lnTo>
                    <a:pt x="222" y="830"/>
                  </a:lnTo>
                  <a:lnTo>
                    <a:pt x="208" y="832"/>
                  </a:lnTo>
                  <a:lnTo>
                    <a:pt x="196" y="838"/>
                  </a:lnTo>
                  <a:lnTo>
                    <a:pt x="185" y="842"/>
                  </a:lnTo>
                  <a:lnTo>
                    <a:pt x="177" y="848"/>
                  </a:lnTo>
                  <a:lnTo>
                    <a:pt x="177" y="863"/>
                  </a:lnTo>
                  <a:lnTo>
                    <a:pt x="177" y="886"/>
                  </a:lnTo>
                  <a:lnTo>
                    <a:pt x="179" y="910"/>
                  </a:lnTo>
                  <a:lnTo>
                    <a:pt x="183" y="937"/>
                  </a:lnTo>
                  <a:lnTo>
                    <a:pt x="185" y="958"/>
                  </a:lnTo>
                  <a:lnTo>
                    <a:pt x="187" y="982"/>
                  </a:lnTo>
                  <a:lnTo>
                    <a:pt x="189" y="997"/>
                  </a:lnTo>
                  <a:lnTo>
                    <a:pt x="191" y="1009"/>
                  </a:lnTo>
                  <a:lnTo>
                    <a:pt x="177" y="991"/>
                  </a:lnTo>
                  <a:lnTo>
                    <a:pt x="167" y="976"/>
                  </a:lnTo>
                  <a:lnTo>
                    <a:pt x="160" y="958"/>
                  </a:lnTo>
                  <a:lnTo>
                    <a:pt x="158" y="941"/>
                  </a:lnTo>
                  <a:lnTo>
                    <a:pt x="154" y="921"/>
                  </a:lnTo>
                  <a:lnTo>
                    <a:pt x="154" y="902"/>
                  </a:lnTo>
                  <a:lnTo>
                    <a:pt x="154" y="879"/>
                  </a:lnTo>
                  <a:lnTo>
                    <a:pt x="154" y="857"/>
                  </a:lnTo>
                  <a:lnTo>
                    <a:pt x="130" y="850"/>
                  </a:lnTo>
                  <a:lnTo>
                    <a:pt x="109" y="846"/>
                  </a:lnTo>
                  <a:lnTo>
                    <a:pt x="90" y="840"/>
                  </a:lnTo>
                  <a:lnTo>
                    <a:pt x="72" y="840"/>
                  </a:lnTo>
                  <a:lnTo>
                    <a:pt x="53" y="838"/>
                  </a:lnTo>
                  <a:lnTo>
                    <a:pt x="35" y="838"/>
                  </a:lnTo>
                  <a:lnTo>
                    <a:pt x="18" y="840"/>
                  </a:lnTo>
                  <a:lnTo>
                    <a:pt x="0" y="842"/>
                  </a:lnTo>
                  <a:lnTo>
                    <a:pt x="10" y="892"/>
                  </a:lnTo>
                  <a:lnTo>
                    <a:pt x="33" y="972"/>
                  </a:lnTo>
                  <a:lnTo>
                    <a:pt x="68" y="1069"/>
                  </a:lnTo>
                  <a:lnTo>
                    <a:pt x="113" y="1174"/>
                  </a:lnTo>
                  <a:lnTo>
                    <a:pt x="161" y="1270"/>
                  </a:lnTo>
                  <a:lnTo>
                    <a:pt x="216" y="1352"/>
                  </a:lnTo>
                  <a:lnTo>
                    <a:pt x="270" y="1404"/>
                  </a:lnTo>
                  <a:lnTo>
                    <a:pt x="324" y="1420"/>
                  </a:lnTo>
                  <a:lnTo>
                    <a:pt x="328" y="1410"/>
                  </a:lnTo>
                  <a:lnTo>
                    <a:pt x="336" y="1400"/>
                  </a:lnTo>
                  <a:lnTo>
                    <a:pt x="344" y="1387"/>
                  </a:lnTo>
                  <a:lnTo>
                    <a:pt x="353" y="1375"/>
                  </a:lnTo>
                  <a:lnTo>
                    <a:pt x="361" y="1362"/>
                  </a:lnTo>
                  <a:lnTo>
                    <a:pt x="369" y="1348"/>
                  </a:lnTo>
                  <a:lnTo>
                    <a:pt x="373" y="1336"/>
                  </a:lnTo>
                  <a:lnTo>
                    <a:pt x="377" y="1329"/>
                  </a:lnTo>
                  <a:lnTo>
                    <a:pt x="320" y="1294"/>
                  </a:lnTo>
                  <a:lnTo>
                    <a:pt x="266" y="1257"/>
                  </a:lnTo>
                  <a:lnTo>
                    <a:pt x="214" y="1216"/>
                  </a:lnTo>
                  <a:lnTo>
                    <a:pt x="167" y="1170"/>
                  </a:lnTo>
                  <a:lnTo>
                    <a:pt x="125" y="1117"/>
                  </a:lnTo>
                  <a:lnTo>
                    <a:pt x="94" y="1065"/>
                  </a:lnTo>
                  <a:lnTo>
                    <a:pt x="72" y="1005"/>
                  </a:lnTo>
                  <a:lnTo>
                    <a:pt x="66" y="943"/>
                  </a:lnTo>
                  <a:lnTo>
                    <a:pt x="76" y="935"/>
                  </a:lnTo>
                  <a:lnTo>
                    <a:pt x="86" y="929"/>
                  </a:lnTo>
                  <a:lnTo>
                    <a:pt x="90" y="935"/>
                  </a:lnTo>
                  <a:lnTo>
                    <a:pt x="97" y="952"/>
                  </a:lnTo>
                  <a:lnTo>
                    <a:pt x="109" y="972"/>
                  </a:lnTo>
                  <a:lnTo>
                    <a:pt x="123" y="999"/>
                  </a:lnTo>
                  <a:lnTo>
                    <a:pt x="134" y="1022"/>
                  </a:lnTo>
                  <a:lnTo>
                    <a:pt x="150" y="1047"/>
                  </a:lnTo>
                  <a:lnTo>
                    <a:pt x="161" y="1069"/>
                  </a:lnTo>
                  <a:lnTo>
                    <a:pt x="177" y="1086"/>
                  </a:lnTo>
                  <a:lnTo>
                    <a:pt x="196" y="1098"/>
                  </a:lnTo>
                  <a:lnTo>
                    <a:pt x="218" y="1111"/>
                  </a:lnTo>
                  <a:lnTo>
                    <a:pt x="239" y="1125"/>
                  </a:lnTo>
                  <a:lnTo>
                    <a:pt x="260" y="1141"/>
                  </a:lnTo>
                  <a:lnTo>
                    <a:pt x="280" y="1152"/>
                  </a:lnTo>
                  <a:lnTo>
                    <a:pt x="301" y="1166"/>
                  </a:lnTo>
                  <a:lnTo>
                    <a:pt x="320" y="1179"/>
                  </a:lnTo>
                  <a:lnTo>
                    <a:pt x="344" y="1195"/>
                  </a:lnTo>
                  <a:lnTo>
                    <a:pt x="433" y="1208"/>
                  </a:lnTo>
                  <a:lnTo>
                    <a:pt x="528" y="1197"/>
                  </a:lnTo>
                  <a:lnTo>
                    <a:pt x="617" y="1158"/>
                  </a:lnTo>
                  <a:lnTo>
                    <a:pt x="699" y="1102"/>
                  </a:lnTo>
                  <a:lnTo>
                    <a:pt x="759" y="1026"/>
                  </a:lnTo>
                  <a:lnTo>
                    <a:pt x="798" y="941"/>
                  </a:lnTo>
                  <a:lnTo>
                    <a:pt x="803" y="846"/>
                  </a:lnTo>
                  <a:lnTo>
                    <a:pt x="774" y="747"/>
                  </a:lnTo>
                  <a:lnTo>
                    <a:pt x="770" y="700"/>
                  </a:lnTo>
                  <a:lnTo>
                    <a:pt x="770" y="654"/>
                  </a:lnTo>
                  <a:lnTo>
                    <a:pt x="770" y="603"/>
                  </a:lnTo>
                  <a:lnTo>
                    <a:pt x="770" y="553"/>
                  </a:lnTo>
                  <a:lnTo>
                    <a:pt x="768" y="495"/>
                  </a:lnTo>
                  <a:lnTo>
                    <a:pt x="768" y="437"/>
                  </a:lnTo>
                  <a:lnTo>
                    <a:pt x="768" y="371"/>
                  </a:lnTo>
                  <a:lnTo>
                    <a:pt x="768" y="299"/>
                  </a:lnTo>
                  <a:lnTo>
                    <a:pt x="772" y="283"/>
                  </a:lnTo>
                  <a:lnTo>
                    <a:pt x="780" y="278"/>
                  </a:lnTo>
                  <a:lnTo>
                    <a:pt x="788" y="276"/>
                  </a:lnTo>
                  <a:lnTo>
                    <a:pt x="801" y="281"/>
                  </a:lnTo>
                  <a:lnTo>
                    <a:pt x="844" y="365"/>
                  </a:lnTo>
                  <a:lnTo>
                    <a:pt x="862" y="462"/>
                  </a:lnTo>
                  <a:lnTo>
                    <a:pt x="860" y="565"/>
                  </a:lnTo>
                  <a:lnTo>
                    <a:pt x="854" y="669"/>
                  </a:lnTo>
                  <a:lnTo>
                    <a:pt x="848" y="766"/>
                  </a:lnTo>
                  <a:lnTo>
                    <a:pt x="858" y="852"/>
                  </a:lnTo>
                  <a:lnTo>
                    <a:pt x="891" y="918"/>
                  </a:lnTo>
                  <a:lnTo>
                    <a:pt x="960" y="962"/>
                  </a:lnTo>
                  <a:lnTo>
                    <a:pt x="997" y="950"/>
                  </a:lnTo>
                  <a:lnTo>
                    <a:pt x="1048" y="927"/>
                  </a:lnTo>
                  <a:lnTo>
                    <a:pt x="1102" y="896"/>
                  </a:lnTo>
                  <a:lnTo>
                    <a:pt x="1160" y="859"/>
                  </a:lnTo>
                  <a:lnTo>
                    <a:pt x="1215" y="821"/>
                  </a:lnTo>
                  <a:lnTo>
                    <a:pt x="1269" y="782"/>
                  </a:lnTo>
                  <a:lnTo>
                    <a:pt x="1313" y="747"/>
                  </a:lnTo>
                  <a:lnTo>
                    <a:pt x="1350" y="720"/>
                  </a:lnTo>
                  <a:lnTo>
                    <a:pt x="1313" y="665"/>
                  </a:lnTo>
                  <a:lnTo>
                    <a:pt x="1236" y="578"/>
                  </a:lnTo>
                  <a:lnTo>
                    <a:pt x="1123" y="466"/>
                  </a:lnTo>
                  <a:lnTo>
                    <a:pt x="995" y="345"/>
                  </a:lnTo>
                  <a:lnTo>
                    <a:pt x="862" y="225"/>
                  </a:lnTo>
                  <a:lnTo>
                    <a:pt x="739" y="120"/>
                  </a:lnTo>
                  <a:lnTo>
                    <a:pt x="639" y="39"/>
                  </a:lnTo>
                  <a:lnTo>
                    <a:pt x="578" y="0"/>
                  </a:lnTo>
                  <a:lnTo>
                    <a:pt x="563" y="0"/>
                  </a:lnTo>
                  <a:lnTo>
                    <a:pt x="547" y="0"/>
                  </a:lnTo>
                  <a:lnTo>
                    <a:pt x="530" y="0"/>
                  </a:lnTo>
                  <a:lnTo>
                    <a:pt x="516" y="0"/>
                  </a:lnTo>
                  <a:close/>
                </a:path>
              </a:pathLst>
            </a:custGeom>
            <a:solidFill>
              <a:srgbClr val="BFFFFF"/>
            </a:solidFill>
            <a:ln w="9525">
              <a:noFill/>
              <a:round/>
              <a:headEnd/>
              <a:tailEnd/>
            </a:ln>
          </p:spPr>
          <p:txBody>
            <a:bodyPr/>
            <a:lstStyle/>
            <a:p>
              <a:endParaRPr lang="es-CO">
                <a:solidFill>
                  <a:prstClr val="black"/>
                </a:solidFill>
              </a:endParaRPr>
            </a:p>
          </p:txBody>
        </p:sp>
        <p:sp>
          <p:nvSpPr>
            <p:cNvPr id="9244" name="Freeform 28"/>
            <p:cNvSpPr>
              <a:spLocks/>
            </p:cNvSpPr>
            <p:nvPr/>
          </p:nvSpPr>
          <p:spPr bwMode="auto">
            <a:xfrm>
              <a:off x="2926" y="1946"/>
              <a:ext cx="33" cy="229"/>
            </a:xfrm>
            <a:custGeom>
              <a:avLst/>
              <a:gdLst/>
              <a:ahLst/>
              <a:cxnLst>
                <a:cxn ang="0">
                  <a:pos x="8" y="0"/>
                </a:cxn>
                <a:cxn ang="0">
                  <a:pos x="6" y="57"/>
                </a:cxn>
                <a:cxn ang="0">
                  <a:pos x="4" y="115"/>
                </a:cxn>
                <a:cxn ang="0">
                  <a:pos x="2" y="173"/>
                </a:cxn>
                <a:cxn ang="0">
                  <a:pos x="2" y="233"/>
                </a:cxn>
                <a:cxn ang="0">
                  <a:pos x="0" y="289"/>
                </a:cxn>
                <a:cxn ang="0">
                  <a:pos x="4" y="348"/>
                </a:cxn>
                <a:cxn ang="0">
                  <a:pos x="10" y="404"/>
                </a:cxn>
                <a:cxn ang="0">
                  <a:pos x="21" y="458"/>
                </a:cxn>
                <a:cxn ang="0">
                  <a:pos x="33" y="458"/>
                </a:cxn>
                <a:cxn ang="0">
                  <a:pos x="41" y="458"/>
                </a:cxn>
                <a:cxn ang="0">
                  <a:pos x="49" y="415"/>
                </a:cxn>
                <a:cxn ang="0">
                  <a:pos x="58" y="357"/>
                </a:cxn>
                <a:cxn ang="0">
                  <a:pos x="64" y="285"/>
                </a:cxn>
                <a:cxn ang="0">
                  <a:pos x="68" y="210"/>
                </a:cxn>
                <a:cxn ang="0">
                  <a:pos x="64" y="134"/>
                </a:cxn>
                <a:cxn ang="0">
                  <a:pos x="54" y="70"/>
                </a:cxn>
                <a:cxn ang="0">
                  <a:pos x="37" y="22"/>
                </a:cxn>
                <a:cxn ang="0">
                  <a:pos x="8" y="0"/>
                </a:cxn>
              </a:cxnLst>
              <a:rect l="0" t="0" r="r" b="b"/>
              <a:pathLst>
                <a:path w="68" h="458">
                  <a:moveTo>
                    <a:pt x="8" y="0"/>
                  </a:moveTo>
                  <a:lnTo>
                    <a:pt x="6" y="57"/>
                  </a:lnTo>
                  <a:lnTo>
                    <a:pt x="4" y="115"/>
                  </a:lnTo>
                  <a:lnTo>
                    <a:pt x="2" y="173"/>
                  </a:lnTo>
                  <a:lnTo>
                    <a:pt x="2" y="233"/>
                  </a:lnTo>
                  <a:lnTo>
                    <a:pt x="0" y="289"/>
                  </a:lnTo>
                  <a:lnTo>
                    <a:pt x="4" y="348"/>
                  </a:lnTo>
                  <a:lnTo>
                    <a:pt x="10" y="404"/>
                  </a:lnTo>
                  <a:lnTo>
                    <a:pt x="21" y="458"/>
                  </a:lnTo>
                  <a:lnTo>
                    <a:pt x="33" y="458"/>
                  </a:lnTo>
                  <a:lnTo>
                    <a:pt x="41" y="458"/>
                  </a:lnTo>
                  <a:lnTo>
                    <a:pt x="49" y="415"/>
                  </a:lnTo>
                  <a:lnTo>
                    <a:pt x="58" y="357"/>
                  </a:lnTo>
                  <a:lnTo>
                    <a:pt x="64" y="285"/>
                  </a:lnTo>
                  <a:lnTo>
                    <a:pt x="68" y="210"/>
                  </a:lnTo>
                  <a:lnTo>
                    <a:pt x="64" y="134"/>
                  </a:lnTo>
                  <a:lnTo>
                    <a:pt x="54" y="70"/>
                  </a:lnTo>
                  <a:lnTo>
                    <a:pt x="37" y="22"/>
                  </a:lnTo>
                  <a:lnTo>
                    <a:pt x="8" y="0"/>
                  </a:lnTo>
                  <a:close/>
                </a:path>
              </a:pathLst>
            </a:custGeom>
            <a:solidFill>
              <a:srgbClr val="8FFFFF"/>
            </a:solidFill>
            <a:ln w="9525">
              <a:noFill/>
              <a:round/>
              <a:headEnd/>
              <a:tailEnd/>
            </a:ln>
          </p:spPr>
          <p:txBody>
            <a:bodyPr/>
            <a:lstStyle/>
            <a:p>
              <a:endParaRPr lang="es-CO">
                <a:solidFill>
                  <a:prstClr val="black"/>
                </a:solidFill>
              </a:endParaRPr>
            </a:p>
          </p:txBody>
        </p:sp>
        <p:sp>
          <p:nvSpPr>
            <p:cNvPr id="9245" name="Freeform 29"/>
            <p:cNvSpPr>
              <a:spLocks/>
            </p:cNvSpPr>
            <p:nvPr/>
          </p:nvSpPr>
          <p:spPr bwMode="auto">
            <a:xfrm>
              <a:off x="2510" y="2003"/>
              <a:ext cx="216" cy="196"/>
            </a:xfrm>
            <a:custGeom>
              <a:avLst/>
              <a:gdLst/>
              <a:ahLst/>
              <a:cxnLst>
                <a:cxn ang="0">
                  <a:pos x="277" y="25"/>
                </a:cxn>
                <a:cxn ang="0">
                  <a:pos x="285" y="81"/>
                </a:cxn>
                <a:cxn ang="0">
                  <a:pos x="295" y="134"/>
                </a:cxn>
                <a:cxn ang="0">
                  <a:pos x="305" y="170"/>
                </a:cxn>
                <a:cxn ang="0">
                  <a:pos x="297" y="170"/>
                </a:cxn>
                <a:cxn ang="0">
                  <a:pos x="227" y="145"/>
                </a:cxn>
                <a:cxn ang="0">
                  <a:pos x="130" y="114"/>
                </a:cxn>
                <a:cxn ang="0">
                  <a:pos x="52" y="93"/>
                </a:cxn>
                <a:cxn ang="0">
                  <a:pos x="29" y="97"/>
                </a:cxn>
                <a:cxn ang="0">
                  <a:pos x="37" y="114"/>
                </a:cxn>
                <a:cxn ang="0">
                  <a:pos x="56" y="128"/>
                </a:cxn>
                <a:cxn ang="0">
                  <a:pos x="80" y="137"/>
                </a:cxn>
                <a:cxn ang="0">
                  <a:pos x="103" y="145"/>
                </a:cxn>
                <a:cxn ang="0">
                  <a:pos x="124" y="165"/>
                </a:cxn>
                <a:cxn ang="0">
                  <a:pos x="146" y="182"/>
                </a:cxn>
                <a:cxn ang="0">
                  <a:pos x="169" y="190"/>
                </a:cxn>
                <a:cxn ang="0">
                  <a:pos x="188" y="201"/>
                </a:cxn>
                <a:cxn ang="0">
                  <a:pos x="180" y="211"/>
                </a:cxn>
                <a:cxn ang="0">
                  <a:pos x="132" y="201"/>
                </a:cxn>
                <a:cxn ang="0">
                  <a:pos x="74" y="178"/>
                </a:cxn>
                <a:cxn ang="0">
                  <a:pos x="20" y="159"/>
                </a:cxn>
                <a:cxn ang="0">
                  <a:pos x="4" y="174"/>
                </a:cxn>
                <a:cxn ang="0">
                  <a:pos x="43" y="207"/>
                </a:cxn>
                <a:cxn ang="0">
                  <a:pos x="97" y="234"/>
                </a:cxn>
                <a:cxn ang="0">
                  <a:pos x="153" y="260"/>
                </a:cxn>
                <a:cxn ang="0">
                  <a:pos x="177" y="281"/>
                </a:cxn>
                <a:cxn ang="0">
                  <a:pos x="153" y="281"/>
                </a:cxn>
                <a:cxn ang="0">
                  <a:pos x="107" y="275"/>
                </a:cxn>
                <a:cxn ang="0">
                  <a:pos x="62" y="273"/>
                </a:cxn>
                <a:cxn ang="0">
                  <a:pos x="21" y="271"/>
                </a:cxn>
                <a:cxn ang="0">
                  <a:pos x="8" y="285"/>
                </a:cxn>
                <a:cxn ang="0">
                  <a:pos x="49" y="306"/>
                </a:cxn>
                <a:cxn ang="0">
                  <a:pos x="105" y="320"/>
                </a:cxn>
                <a:cxn ang="0">
                  <a:pos x="157" y="335"/>
                </a:cxn>
                <a:cxn ang="0">
                  <a:pos x="165" y="349"/>
                </a:cxn>
                <a:cxn ang="0">
                  <a:pos x="134" y="353"/>
                </a:cxn>
                <a:cxn ang="0">
                  <a:pos x="97" y="355"/>
                </a:cxn>
                <a:cxn ang="0">
                  <a:pos x="62" y="353"/>
                </a:cxn>
                <a:cxn ang="0">
                  <a:pos x="49" y="359"/>
                </a:cxn>
                <a:cxn ang="0">
                  <a:pos x="47" y="372"/>
                </a:cxn>
                <a:cxn ang="0">
                  <a:pos x="113" y="388"/>
                </a:cxn>
                <a:cxn ang="0">
                  <a:pos x="252" y="390"/>
                </a:cxn>
                <a:cxn ang="0">
                  <a:pos x="378" y="353"/>
                </a:cxn>
                <a:cxn ang="0">
                  <a:pos x="433" y="258"/>
                </a:cxn>
                <a:cxn ang="0">
                  <a:pos x="398" y="165"/>
                </a:cxn>
                <a:cxn ang="0">
                  <a:pos x="353" y="108"/>
                </a:cxn>
                <a:cxn ang="0">
                  <a:pos x="314" y="46"/>
                </a:cxn>
                <a:cxn ang="0">
                  <a:pos x="285" y="6"/>
                </a:cxn>
              </a:cxnLst>
              <a:rect l="0" t="0" r="r" b="b"/>
              <a:pathLst>
                <a:path w="433" h="392">
                  <a:moveTo>
                    <a:pt x="277" y="0"/>
                  </a:moveTo>
                  <a:lnTo>
                    <a:pt x="277" y="25"/>
                  </a:lnTo>
                  <a:lnTo>
                    <a:pt x="281" y="54"/>
                  </a:lnTo>
                  <a:lnTo>
                    <a:pt x="285" y="81"/>
                  </a:lnTo>
                  <a:lnTo>
                    <a:pt x="291" y="110"/>
                  </a:lnTo>
                  <a:lnTo>
                    <a:pt x="295" y="134"/>
                  </a:lnTo>
                  <a:lnTo>
                    <a:pt x="301" y="155"/>
                  </a:lnTo>
                  <a:lnTo>
                    <a:pt x="305" y="170"/>
                  </a:lnTo>
                  <a:lnTo>
                    <a:pt x="310" y="180"/>
                  </a:lnTo>
                  <a:lnTo>
                    <a:pt x="297" y="170"/>
                  </a:lnTo>
                  <a:lnTo>
                    <a:pt x="268" y="159"/>
                  </a:lnTo>
                  <a:lnTo>
                    <a:pt x="227" y="145"/>
                  </a:lnTo>
                  <a:lnTo>
                    <a:pt x="180" y="132"/>
                  </a:lnTo>
                  <a:lnTo>
                    <a:pt x="130" y="114"/>
                  </a:lnTo>
                  <a:lnTo>
                    <a:pt x="87" y="103"/>
                  </a:lnTo>
                  <a:lnTo>
                    <a:pt x="52" y="93"/>
                  </a:lnTo>
                  <a:lnTo>
                    <a:pt x="33" y="89"/>
                  </a:lnTo>
                  <a:lnTo>
                    <a:pt x="29" y="97"/>
                  </a:lnTo>
                  <a:lnTo>
                    <a:pt x="29" y="105"/>
                  </a:lnTo>
                  <a:lnTo>
                    <a:pt x="37" y="114"/>
                  </a:lnTo>
                  <a:lnTo>
                    <a:pt x="47" y="122"/>
                  </a:lnTo>
                  <a:lnTo>
                    <a:pt x="56" y="128"/>
                  </a:lnTo>
                  <a:lnTo>
                    <a:pt x="68" y="136"/>
                  </a:lnTo>
                  <a:lnTo>
                    <a:pt x="80" y="137"/>
                  </a:lnTo>
                  <a:lnTo>
                    <a:pt x="91" y="143"/>
                  </a:lnTo>
                  <a:lnTo>
                    <a:pt x="103" y="145"/>
                  </a:lnTo>
                  <a:lnTo>
                    <a:pt x="118" y="151"/>
                  </a:lnTo>
                  <a:lnTo>
                    <a:pt x="124" y="165"/>
                  </a:lnTo>
                  <a:lnTo>
                    <a:pt x="134" y="176"/>
                  </a:lnTo>
                  <a:lnTo>
                    <a:pt x="146" y="182"/>
                  </a:lnTo>
                  <a:lnTo>
                    <a:pt x="159" y="188"/>
                  </a:lnTo>
                  <a:lnTo>
                    <a:pt x="169" y="190"/>
                  </a:lnTo>
                  <a:lnTo>
                    <a:pt x="180" y="196"/>
                  </a:lnTo>
                  <a:lnTo>
                    <a:pt x="188" y="201"/>
                  </a:lnTo>
                  <a:lnTo>
                    <a:pt x="196" y="209"/>
                  </a:lnTo>
                  <a:lnTo>
                    <a:pt x="180" y="211"/>
                  </a:lnTo>
                  <a:lnTo>
                    <a:pt x="159" y="209"/>
                  </a:lnTo>
                  <a:lnTo>
                    <a:pt x="132" y="201"/>
                  </a:lnTo>
                  <a:lnTo>
                    <a:pt x="105" y="192"/>
                  </a:lnTo>
                  <a:lnTo>
                    <a:pt x="74" y="178"/>
                  </a:lnTo>
                  <a:lnTo>
                    <a:pt x="47" y="167"/>
                  </a:lnTo>
                  <a:lnTo>
                    <a:pt x="20" y="159"/>
                  </a:lnTo>
                  <a:lnTo>
                    <a:pt x="0" y="157"/>
                  </a:lnTo>
                  <a:lnTo>
                    <a:pt x="4" y="174"/>
                  </a:lnTo>
                  <a:lnTo>
                    <a:pt x="21" y="192"/>
                  </a:lnTo>
                  <a:lnTo>
                    <a:pt x="43" y="207"/>
                  </a:lnTo>
                  <a:lnTo>
                    <a:pt x="70" y="223"/>
                  </a:lnTo>
                  <a:lnTo>
                    <a:pt x="97" y="234"/>
                  </a:lnTo>
                  <a:lnTo>
                    <a:pt x="126" y="248"/>
                  </a:lnTo>
                  <a:lnTo>
                    <a:pt x="153" y="260"/>
                  </a:lnTo>
                  <a:lnTo>
                    <a:pt x="177" y="271"/>
                  </a:lnTo>
                  <a:lnTo>
                    <a:pt x="177" y="281"/>
                  </a:lnTo>
                  <a:lnTo>
                    <a:pt x="177" y="291"/>
                  </a:lnTo>
                  <a:lnTo>
                    <a:pt x="153" y="281"/>
                  </a:lnTo>
                  <a:lnTo>
                    <a:pt x="130" y="277"/>
                  </a:lnTo>
                  <a:lnTo>
                    <a:pt x="107" y="275"/>
                  </a:lnTo>
                  <a:lnTo>
                    <a:pt x="85" y="275"/>
                  </a:lnTo>
                  <a:lnTo>
                    <a:pt x="62" y="273"/>
                  </a:lnTo>
                  <a:lnTo>
                    <a:pt x="43" y="273"/>
                  </a:lnTo>
                  <a:lnTo>
                    <a:pt x="21" y="271"/>
                  </a:lnTo>
                  <a:lnTo>
                    <a:pt x="4" y="271"/>
                  </a:lnTo>
                  <a:lnTo>
                    <a:pt x="8" y="285"/>
                  </a:lnTo>
                  <a:lnTo>
                    <a:pt x="25" y="298"/>
                  </a:lnTo>
                  <a:lnTo>
                    <a:pt x="49" y="306"/>
                  </a:lnTo>
                  <a:lnTo>
                    <a:pt x="78" y="314"/>
                  </a:lnTo>
                  <a:lnTo>
                    <a:pt x="105" y="320"/>
                  </a:lnTo>
                  <a:lnTo>
                    <a:pt x="134" y="328"/>
                  </a:lnTo>
                  <a:lnTo>
                    <a:pt x="157" y="335"/>
                  </a:lnTo>
                  <a:lnTo>
                    <a:pt x="177" y="347"/>
                  </a:lnTo>
                  <a:lnTo>
                    <a:pt x="165" y="349"/>
                  </a:lnTo>
                  <a:lnTo>
                    <a:pt x="151" y="353"/>
                  </a:lnTo>
                  <a:lnTo>
                    <a:pt x="134" y="353"/>
                  </a:lnTo>
                  <a:lnTo>
                    <a:pt x="116" y="355"/>
                  </a:lnTo>
                  <a:lnTo>
                    <a:pt x="97" y="355"/>
                  </a:lnTo>
                  <a:lnTo>
                    <a:pt x="80" y="355"/>
                  </a:lnTo>
                  <a:lnTo>
                    <a:pt x="62" y="353"/>
                  </a:lnTo>
                  <a:lnTo>
                    <a:pt x="52" y="353"/>
                  </a:lnTo>
                  <a:lnTo>
                    <a:pt x="49" y="359"/>
                  </a:lnTo>
                  <a:lnTo>
                    <a:pt x="45" y="364"/>
                  </a:lnTo>
                  <a:lnTo>
                    <a:pt x="47" y="372"/>
                  </a:lnTo>
                  <a:lnTo>
                    <a:pt x="56" y="380"/>
                  </a:lnTo>
                  <a:lnTo>
                    <a:pt x="113" y="388"/>
                  </a:lnTo>
                  <a:lnTo>
                    <a:pt x="180" y="392"/>
                  </a:lnTo>
                  <a:lnTo>
                    <a:pt x="252" y="390"/>
                  </a:lnTo>
                  <a:lnTo>
                    <a:pt x="322" y="378"/>
                  </a:lnTo>
                  <a:lnTo>
                    <a:pt x="378" y="353"/>
                  </a:lnTo>
                  <a:lnTo>
                    <a:pt x="419" y="314"/>
                  </a:lnTo>
                  <a:lnTo>
                    <a:pt x="433" y="258"/>
                  </a:lnTo>
                  <a:lnTo>
                    <a:pt x="419" y="186"/>
                  </a:lnTo>
                  <a:lnTo>
                    <a:pt x="398" y="165"/>
                  </a:lnTo>
                  <a:lnTo>
                    <a:pt x="376" y="139"/>
                  </a:lnTo>
                  <a:lnTo>
                    <a:pt x="353" y="108"/>
                  </a:lnTo>
                  <a:lnTo>
                    <a:pt x="334" y="77"/>
                  </a:lnTo>
                  <a:lnTo>
                    <a:pt x="314" y="46"/>
                  </a:lnTo>
                  <a:lnTo>
                    <a:pt x="299" y="23"/>
                  </a:lnTo>
                  <a:lnTo>
                    <a:pt x="285" y="6"/>
                  </a:lnTo>
                  <a:lnTo>
                    <a:pt x="277" y="0"/>
                  </a:lnTo>
                  <a:close/>
                </a:path>
              </a:pathLst>
            </a:custGeom>
            <a:solidFill>
              <a:srgbClr val="F2C2A6"/>
            </a:solidFill>
            <a:ln w="9525">
              <a:noFill/>
              <a:round/>
              <a:headEnd/>
              <a:tailEnd/>
            </a:ln>
          </p:spPr>
          <p:txBody>
            <a:bodyPr/>
            <a:lstStyle/>
            <a:p>
              <a:endParaRPr lang="es-CO">
                <a:solidFill>
                  <a:prstClr val="black"/>
                </a:solidFill>
              </a:endParaRPr>
            </a:p>
          </p:txBody>
        </p:sp>
        <p:sp>
          <p:nvSpPr>
            <p:cNvPr id="9246" name="Freeform 30"/>
            <p:cNvSpPr>
              <a:spLocks/>
            </p:cNvSpPr>
            <p:nvPr/>
          </p:nvSpPr>
          <p:spPr bwMode="auto">
            <a:xfrm>
              <a:off x="2163" y="2077"/>
              <a:ext cx="409" cy="264"/>
            </a:xfrm>
            <a:custGeom>
              <a:avLst/>
              <a:gdLst/>
              <a:ahLst/>
              <a:cxnLst>
                <a:cxn ang="0">
                  <a:pos x="273" y="22"/>
                </a:cxn>
                <a:cxn ang="0">
                  <a:pos x="289" y="64"/>
                </a:cxn>
                <a:cxn ang="0">
                  <a:pos x="318" y="105"/>
                </a:cxn>
                <a:cxn ang="0">
                  <a:pos x="337" y="142"/>
                </a:cxn>
                <a:cxn ang="0">
                  <a:pos x="300" y="157"/>
                </a:cxn>
                <a:cxn ang="0">
                  <a:pos x="227" y="138"/>
                </a:cxn>
                <a:cxn ang="0">
                  <a:pos x="157" y="113"/>
                </a:cxn>
                <a:cxn ang="0">
                  <a:pos x="97" y="93"/>
                </a:cxn>
                <a:cxn ang="0">
                  <a:pos x="62" y="80"/>
                </a:cxn>
                <a:cxn ang="0">
                  <a:pos x="46" y="66"/>
                </a:cxn>
                <a:cxn ang="0">
                  <a:pos x="29" y="56"/>
                </a:cxn>
                <a:cxn ang="0">
                  <a:pos x="9" y="56"/>
                </a:cxn>
                <a:cxn ang="0">
                  <a:pos x="8" y="76"/>
                </a:cxn>
                <a:cxn ang="0">
                  <a:pos x="52" y="115"/>
                </a:cxn>
                <a:cxn ang="0">
                  <a:pos x="116" y="151"/>
                </a:cxn>
                <a:cxn ang="0">
                  <a:pos x="182" y="184"/>
                </a:cxn>
                <a:cxn ang="0">
                  <a:pos x="186" y="194"/>
                </a:cxn>
                <a:cxn ang="0">
                  <a:pos x="145" y="181"/>
                </a:cxn>
                <a:cxn ang="0">
                  <a:pos x="108" y="163"/>
                </a:cxn>
                <a:cxn ang="0">
                  <a:pos x="73" y="148"/>
                </a:cxn>
                <a:cxn ang="0">
                  <a:pos x="48" y="146"/>
                </a:cxn>
                <a:cxn ang="0">
                  <a:pos x="58" y="173"/>
                </a:cxn>
                <a:cxn ang="0">
                  <a:pos x="104" y="202"/>
                </a:cxn>
                <a:cxn ang="0">
                  <a:pos x="153" y="219"/>
                </a:cxn>
                <a:cxn ang="0">
                  <a:pos x="190" y="233"/>
                </a:cxn>
                <a:cxn ang="0">
                  <a:pos x="180" y="237"/>
                </a:cxn>
                <a:cxn ang="0">
                  <a:pos x="151" y="229"/>
                </a:cxn>
                <a:cxn ang="0">
                  <a:pos x="122" y="223"/>
                </a:cxn>
                <a:cxn ang="0">
                  <a:pos x="103" y="229"/>
                </a:cxn>
                <a:cxn ang="0">
                  <a:pos x="120" y="246"/>
                </a:cxn>
                <a:cxn ang="0">
                  <a:pos x="149" y="260"/>
                </a:cxn>
                <a:cxn ang="0">
                  <a:pos x="178" y="276"/>
                </a:cxn>
                <a:cxn ang="0">
                  <a:pos x="178" y="283"/>
                </a:cxn>
                <a:cxn ang="0">
                  <a:pos x="143" y="268"/>
                </a:cxn>
                <a:cxn ang="0">
                  <a:pos x="134" y="274"/>
                </a:cxn>
                <a:cxn ang="0">
                  <a:pos x="161" y="307"/>
                </a:cxn>
                <a:cxn ang="0">
                  <a:pos x="231" y="343"/>
                </a:cxn>
                <a:cxn ang="0">
                  <a:pos x="314" y="363"/>
                </a:cxn>
                <a:cxn ang="0">
                  <a:pos x="401" y="373"/>
                </a:cxn>
                <a:cxn ang="0">
                  <a:pos x="490" y="367"/>
                </a:cxn>
                <a:cxn ang="0">
                  <a:pos x="585" y="396"/>
                </a:cxn>
                <a:cxn ang="0">
                  <a:pos x="680" y="458"/>
                </a:cxn>
                <a:cxn ang="0">
                  <a:pos x="772" y="516"/>
                </a:cxn>
                <a:cxn ang="0">
                  <a:pos x="785" y="442"/>
                </a:cxn>
                <a:cxn ang="0">
                  <a:pos x="748" y="332"/>
                </a:cxn>
                <a:cxn ang="0">
                  <a:pos x="704" y="272"/>
                </a:cxn>
                <a:cxn ang="0">
                  <a:pos x="607" y="229"/>
                </a:cxn>
                <a:cxn ang="0">
                  <a:pos x="506" y="190"/>
                </a:cxn>
                <a:cxn ang="0">
                  <a:pos x="477" y="161"/>
                </a:cxn>
                <a:cxn ang="0">
                  <a:pos x="454" y="132"/>
                </a:cxn>
                <a:cxn ang="0">
                  <a:pos x="428" y="105"/>
                </a:cxn>
                <a:cxn ang="0">
                  <a:pos x="399" y="84"/>
                </a:cxn>
                <a:cxn ang="0">
                  <a:pos x="366" y="62"/>
                </a:cxn>
                <a:cxn ang="0">
                  <a:pos x="333" y="37"/>
                </a:cxn>
                <a:cxn ang="0">
                  <a:pos x="296" y="12"/>
                </a:cxn>
              </a:cxnLst>
              <a:rect l="0" t="0" r="r" b="b"/>
              <a:pathLst>
                <a:path w="816" h="530">
                  <a:moveTo>
                    <a:pt x="277" y="0"/>
                  </a:moveTo>
                  <a:lnTo>
                    <a:pt x="273" y="22"/>
                  </a:lnTo>
                  <a:lnTo>
                    <a:pt x="279" y="43"/>
                  </a:lnTo>
                  <a:lnTo>
                    <a:pt x="289" y="64"/>
                  </a:lnTo>
                  <a:lnTo>
                    <a:pt x="304" y="86"/>
                  </a:lnTo>
                  <a:lnTo>
                    <a:pt x="318" y="105"/>
                  </a:lnTo>
                  <a:lnTo>
                    <a:pt x="329" y="124"/>
                  </a:lnTo>
                  <a:lnTo>
                    <a:pt x="337" y="142"/>
                  </a:lnTo>
                  <a:lnTo>
                    <a:pt x="339" y="161"/>
                  </a:lnTo>
                  <a:lnTo>
                    <a:pt x="300" y="157"/>
                  </a:lnTo>
                  <a:lnTo>
                    <a:pt x="264" y="150"/>
                  </a:lnTo>
                  <a:lnTo>
                    <a:pt x="227" y="138"/>
                  </a:lnTo>
                  <a:lnTo>
                    <a:pt x="192" y="126"/>
                  </a:lnTo>
                  <a:lnTo>
                    <a:pt x="157" y="113"/>
                  </a:lnTo>
                  <a:lnTo>
                    <a:pt x="126" y="101"/>
                  </a:lnTo>
                  <a:lnTo>
                    <a:pt x="97" y="93"/>
                  </a:lnTo>
                  <a:lnTo>
                    <a:pt x="72" y="91"/>
                  </a:lnTo>
                  <a:lnTo>
                    <a:pt x="62" y="80"/>
                  </a:lnTo>
                  <a:lnTo>
                    <a:pt x="54" y="72"/>
                  </a:lnTo>
                  <a:lnTo>
                    <a:pt x="46" y="66"/>
                  </a:lnTo>
                  <a:lnTo>
                    <a:pt x="39" y="62"/>
                  </a:lnTo>
                  <a:lnTo>
                    <a:pt x="29" y="56"/>
                  </a:lnTo>
                  <a:lnTo>
                    <a:pt x="19" y="56"/>
                  </a:lnTo>
                  <a:lnTo>
                    <a:pt x="9" y="56"/>
                  </a:lnTo>
                  <a:lnTo>
                    <a:pt x="0" y="56"/>
                  </a:lnTo>
                  <a:lnTo>
                    <a:pt x="8" y="76"/>
                  </a:lnTo>
                  <a:lnTo>
                    <a:pt x="27" y="97"/>
                  </a:lnTo>
                  <a:lnTo>
                    <a:pt x="52" y="115"/>
                  </a:lnTo>
                  <a:lnTo>
                    <a:pt x="83" y="134"/>
                  </a:lnTo>
                  <a:lnTo>
                    <a:pt x="116" y="151"/>
                  </a:lnTo>
                  <a:lnTo>
                    <a:pt x="151" y="169"/>
                  </a:lnTo>
                  <a:lnTo>
                    <a:pt x="182" y="184"/>
                  </a:lnTo>
                  <a:lnTo>
                    <a:pt x="209" y="200"/>
                  </a:lnTo>
                  <a:lnTo>
                    <a:pt x="186" y="194"/>
                  </a:lnTo>
                  <a:lnTo>
                    <a:pt x="165" y="188"/>
                  </a:lnTo>
                  <a:lnTo>
                    <a:pt x="145" y="181"/>
                  </a:lnTo>
                  <a:lnTo>
                    <a:pt x="128" y="173"/>
                  </a:lnTo>
                  <a:lnTo>
                    <a:pt x="108" y="163"/>
                  </a:lnTo>
                  <a:lnTo>
                    <a:pt x="91" y="155"/>
                  </a:lnTo>
                  <a:lnTo>
                    <a:pt x="73" y="148"/>
                  </a:lnTo>
                  <a:lnTo>
                    <a:pt x="58" y="144"/>
                  </a:lnTo>
                  <a:lnTo>
                    <a:pt x="48" y="146"/>
                  </a:lnTo>
                  <a:lnTo>
                    <a:pt x="42" y="151"/>
                  </a:lnTo>
                  <a:lnTo>
                    <a:pt x="58" y="173"/>
                  </a:lnTo>
                  <a:lnTo>
                    <a:pt x="81" y="190"/>
                  </a:lnTo>
                  <a:lnTo>
                    <a:pt x="104" y="202"/>
                  </a:lnTo>
                  <a:lnTo>
                    <a:pt x="132" y="214"/>
                  </a:lnTo>
                  <a:lnTo>
                    <a:pt x="153" y="219"/>
                  </a:lnTo>
                  <a:lnTo>
                    <a:pt x="174" y="227"/>
                  </a:lnTo>
                  <a:lnTo>
                    <a:pt x="190" y="233"/>
                  </a:lnTo>
                  <a:lnTo>
                    <a:pt x="200" y="243"/>
                  </a:lnTo>
                  <a:lnTo>
                    <a:pt x="180" y="237"/>
                  </a:lnTo>
                  <a:lnTo>
                    <a:pt x="165" y="233"/>
                  </a:lnTo>
                  <a:lnTo>
                    <a:pt x="151" y="229"/>
                  </a:lnTo>
                  <a:lnTo>
                    <a:pt x="139" y="227"/>
                  </a:lnTo>
                  <a:lnTo>
                    <a:pt x="122" y="223"/>
                  </a:lnTo>
                  <a:lnTo>
                    <a:pt x="101" y="219"/>
                  </a:lnTo>
                  <a:lnTo>
                    <a:pt x="103" y="229"/>
                  </a:lnTo>
                  <a:lnTo>
                    <a:pt x="110" y="239"/>
                  </a:lnTo>
                  <a:lnTo>
                    <a:pt x="120" y="246"/>
                  </a:lnTo>
                  <a:lnTo>
                    <a:pt x="136" y="254"/>
                  </a:lnTo>
                  <a:lnTo>
                    <a:pt x="149" y="260"/>
                  </a:lnTo>
                  <a:lnTo>
                    <a:pt x="165" y="268"/>
                  </a:lnTo>
                  <a:lnTo>
                    <a:pt x="178" y="276"/>
                  </a:lnTo>
                  <a:lnTo>
                    <a:pt x="192" y="285"/>
                  </a:lnTo>
                  <a:lnTo>
                    <a:pt x="178" y="283"/>
                  </a:lnTo>
                  <a:lnTo>
                    <a:pt x="163" y="276"/>
                  </a:lnTo>
                  <a:lnTo>
                    <a:pt x="143" y="268"/>
                  </a:lnTo>
                  <a:lnTo>
                    <a:pt x="134" y="266"/>
                  </a:lnTo>
                  <a:lnTo>
                    <a:pt x="134" y="274"/>
                  </a:lnTo>
                  <a:lnTo>
                    <a:pt x="134" y="281"/>
                  </a:lnTo>
                  <a:lnTo>
                    <a:pt x="161" y="307"/>
                  </a:lnTo>
                  <a:lnTo>
                    <a:pt x="194" y="328"/>
                  </a:lnTo>
                  <a:lnTo>
                    <a:pt x="231" y="343"/>
                  </a:lnTo>
                  <a:lnTo>
                    <a:pt x="273" y="357"/>
                  </a:lnTo>
                  <a:lnTo>
                    <a:pt x="314" y="363"/>
                  </a:lnTo>
                  <a:lnTo>
                    <a:pt x="359" y="369"/>
                  </a:lnTo>
                  <a:lnTo>
                    <a:pt x="401" y="373"/>
                  </a:lnTo>
                  <a:lnTo>
                    <a:pt x="444" y="376"/>
                  </a:lnTo>
                  <a:lnTo>
                    <a:pt x="490" y="367"/>
                  </a:lnTo>
                  <a:lnTo>
                    <a:pt x="537" y="374"/>
                  </a:lnTo>
                  <a:lnTo>
                    <a:pt x="585" y="396"/>
                  </a:lnTo>
                  <a:lnTo>
                    <a:pt x="634" y="427"/>
                  </a:lnTo>
                  <a:lnTo>
                    <a:pt x="680" y="458"/>
                  </a:lnTo>
                  <a:lnTo>
                    <a:pt x="727" y="491"/>
                  </a:lnTo>
                  <a:lnTo>
                    <a:pt x="772" y="516"/>
                  </a:lnTo>
                  <a:lnTo>
                    <a:pt x="816" y="530"/>
                  </a:lnTo>
                  <a:lnTo>
                    <a:pt x="785" y="442"/>
                  </a:lnTo>
                  <a:lnTo>
                    <a:pt x="766" y="378"/>
                  </a:lnTo>
                  <a:lnTo>
                    <a:pt x="748" y="332"/>
                  </a:lnTo>
                  <a:lnTo>
                    <a:pt x="731" y="299"/>
                  </a:lnTo>
                  <a:lnTo>
                    <a:pt x="704" y="272"/>
                  </a:lnTo>
                  <a:lnTo>
                    <a:pt x="665" y="250"/>
                  </a:lnTo>
                  <a:lnTo>
                    <a:pt x="607" y="229"/>
                  </a:lnTo>
                  <a:lnTo>
                    <a:pt x="525" y="206"/>
                  </a:lnTo>
                  <a:lnTo>
                    <a:pt x="506" y="190"/>
                  </a:lnTo>
                  <a:lnTo>
                    <a:pt x="490" y="177"/>
                  </a:lnTo>
                  <a:lnTo>
                    <a:pt x="477" y="161"/>
                  </a:lnTo>
                  <a:lnTo>
                    <a:pt x="465" y="148"/>
                  </a:lnTo>
                  <a:lnTo>
                    <a:pt x="454" y="132"/>
                  </a:lnTo>
                  <a:lnTo>
                    <a:pt x="442" y="118"/>
                  </a:lnTo>
                  <a:lnTo>
                    <a:pt x="428" y="105"/>
                  </a:lnTo>
                  <a:lnTo>
                    <a:pt x="415" y="95"/>
                  </a:lnTo>
                  <a:lnTo>
                    <a:pt x="399" y="84"/>
                  </a:lnTo>
                  <a:lnTo>
                    <a:pt x="384" y="74"/>
                  </a:lnTo>
                  <a:lnTo>
                    <a:pt x="366" y="62"/>
                  </a:lnTo>
                  <a:lnTo>
                    <a:pt x="351" y="51"/>
                  </a:lnTo>
                  <a:lnTo>
                    <a:pt x="333" y="37"/>
                  </a:lnTo>
                  <a:lnTo>
                    <a:pt x="316" y="23"/>
                  </a:lnTo>
                  <a:lnTo>
                    <a:pt x="296" y="12"/>
                  </a:lnTo>
                  <a:lnTo>
                    <a:pt x="277" y="0"/>
                  </a:lnTo>
                  <a:close/>
                </a:path>
              </a:pathLst>
            </a:custGeom>
            <a:solidFill>
              <a:srgbClr val="F2C2A6"/>
            </a:solidFill>
            <a:ln w="9525">
              <a:noFill/>
              <a:round/>
              <a:headEnd/>
              <a:tailEnd/>
            </a:ln>
          </p:spPr>
          <p:txBody>
            <a:bodyPr/>
            <a:lstStyle/>
            <a:p>
              <a:endParaRPr lang="es-CO">
                <a:solidFill>
                  <a:prstClr val="black"/>
                </a:solidFill>
              </a:endParaRPr>
            </a:p>
          </p:txBody>
        </p:sp>
        <p:sp>
          <p:nvSpPr>
            <p:cNvPr id="9247" name="Freeform 31"/>
            <p:cNvSpPr>
              <a:spLocks/>
            </p:cNvSpPr>
            <p:nvPr/>
          </p:nvSpPr>
          <p:spPr bwMode="auto">
            <a:xfrm>
              <a:off x="3055" y="2157"/>
              <a:ext cx="173" cy="113"/>
            </a:xfrm>
            <a:custGeom>
              <a:avLst/>
              <a:gdLst/>
              <a:ahLst/>
              <a:cxnLst>
                <a:cxn ang="0">
                  <a:pos x="320" y="0"/>
                </a:cxn>
                <a:cxn ang="0">
                  <a:pos x="279" y="25"/>
                </a:cxn>
                <a:cxn ang="0">
                  <a:pos x="240" y="53"/>
                </a:cxn>
                <a:cxn ang="0">
                  <a:pos x="200" y="80"/>
                </a:cxn>
                <a:cxn ang="0">
                  <a:pos x="161" y="109"/>
                </a:cxn>
                <a:cxn ang="0">
                  <a:pos x="120" y="134"/>
                </a:cxn>
                <a:cxn ang="0">
                  <a:pos x="80" y="159"/>
                </a:cxn>
                <a:cxn ang="0">
                  <a:pos x="39" y="184"/>
                </a:cxn>
                <a:cxn ang="0">
                  <a:pos x="0" y="210"/>
                </a:cxn>
                <a:cxn ang="0">
                  <a:pos x="4" y="217"/>
                </a:cxn>
                <a:cxn ang="0">
                  <a:pos x="6" y="225"/>
                </a:cxn>
                <a:cxn ang="0">
                  <a:pos x="50" y="213"/>
                </a:cxn>
                <a:cxn ang="0">
                  <a:pos x="95" y="194"/>
                </a:cxn>
                <a:cxn ang="0">
                  <a:pos x="138" y="167"/>
                </a:cxn>
                <a:cxn ang="0">
                  <a:pos x="180" y="138"/>
                </a:cxn>
                <a:cxn ang="0">
                  <a:pos x="219" y="103"/>
                </a:cxn>
                <a:cxn ang="0">
                  <a:pos x="260" y="70"/>
                </a:cxn>
                <a:cxn ang="0">
                  <a:pos x="301" y="37"/>
                </a:cxn>
                <a:cxn ang="0">
                  <a:pos x="345" y="10"/>
                </a:cxn>
                <a:cxn ang="0">
                  <a:pos x="339" y="2"/>
                </a:cxn>
                <a:cxn ang="0">
                  <a:pos x="337" y="0"/>
                </a:cxn>
                <a:cxn ang="0">
                  <a:pos x="330" y="0"/>
                </a:cxn>
                <a:cxn ang="0">
                  <a:pos x="320" y="0"/>
                </a:cxn>
              </a:cxnLst>
              <a:rect l="0" t="0" r="r" b="b"/>
              <a:pathLst>
                <a:path w="345" h="225">
                  <a:moveTo>
                    <a:pt x="320" y="0"/>
                  </a:moveTo>
                  <a:lnTo>
                    <a:pt x="279" y="25"/>
                  </a:lnTo>
                  <a:lnTo>
                    <a:pt x="240" y="53"/>
                  </a:lnTo>
                  <a:lnTo>
                    <a:pt x="200" y="80"/>
                  </a:lnTo>
                  <a:lnTo>
                    <a:pt x="161" y="109"/>
                  </a:lnTo>
                  <a:lnTo>
                    <a:pt x="120" y="134"/>
                  </a:lnTo>
                  <a:lnTo>
                    <a:pt x="80" y="159"/>
                  </a:lnTo>
                  <a:lnTo>
                    <a:pt x="39" y="184"/>
                  </a:lnTo>
                  <a:lnTo>
                    <a:pt x="0" y="210"/>
                  </a:lnTo>
                  <a:lnTo>
                    <a:pt x="4" y="217"/>
                  </a:lnTo>
                  <a:lnTo>
                    <a:pt x="6" y="225"/>
                  </a:lnTo>
                  <a:lnTo>
                    <a:pt x="50" y="213"/>
                  </a:lnTo>
                  <a:lnTo>
                    <a:pt x="95" y="194"/>
                  </a:lnTo>
                  <a:lnTo>
                    <a:pt x="138" y="167"/>
                  </a:lnTo>
                  <a:lnTo>
                    <a:pt x="180" y="138"/>
                  </a:lnTo>
                  <a:lnTo>
                    <a:pt x="219" y="103"/>
                  </a:lnTo>
                  <a:lnTo>
                    <a:pt x="260" y="70"/>
                  </a:lnTo>
                  <a:lnTo>
                    <a:pt x="301" y="37"/>
                  </a:lnTo>
                  <a:lnTo>
                    <a:pt x="345" y="10"/>
                  </a:lnTo>
                  <a:lnTo>
                    <a:pt x="339" y="2"/>
                  </a:lnTo>
                  <a:lnTo>
                    <a:pt x="337" y="0"/>
                  </a:lnTo>
                  <a:lnTo>
                    <a:pt x="330" y="0"/>
                  </a:lnTo>
                  <a:lnTo>
                    <a:pt x="320" y="0"/>
                  </a:lnTo>
                  <a:close/>
                </a:path>
              </a:pathLst>
            </a:custGeom>
            <a:solidFill>
              <a:srgbClr val="FF9E00"/>
            </a:solidFill>
            <a:ln w="9525">
              <a:noFill/>
              <a:round/>
              <a:headEnd/>
              <a:tailEnd/>
            </a:ln>
          </p:spPr>
          <p:txBody>
            <a:bodyPr/>
            <a:lstStyle/>
            <a:p>
              <a:endParaRPr lang="es-CO">
                <a:solidFill>
                  <a:prstClr val="black"/>
                </a:solidFill>
              </a:endParaRPr>
            </a:p>
          </p:txBody>
        </p:sp>
        <p:sp>
          <p:nvSpPr>
            <p:cNvPr id="9248" name="Freeform 32"/>
            <p:cNvSpPr>
              <a:spLocks/>
            </p:cNvSpPr>
            <p:nvPr/>
          </p:nvSpPr>
          <p:spPr bwMode="auto">
            <a:xfrm>
              <a:off x="3073" y="2172"/>
              <a:ext cx="203" cy="117"/>
            </a:xfrm>
            <a:custGeom>
              <a:avLst/>
              <a:gdLst/>
              <a:ahLst/>
              <a:cxnLst>
                <a:cxn ang="0">
                  <a:pos x="320" y="0"/>
                </a:cxn>
                <a:cxn ang="0">
                  <a:pos x="275" y="27"/>
                </a:cxn>
                <a:cxn ang="0">
                  <a:pos x="235" y="56"/>
                </a:cxn>
                <a:cxn ang="0">
                  <a:pos x="196" y="86"/>
                </a:cxn>
                <a:cxn ang="0">
                  <a:pos x="157" y="115"/>
                </a:cxn>
                <a:cxn ang="0">
                  <a:pos x="116" y="142"/>
                </a:cxn>
                <a:cxn ang="0">
                  <a:pos x="77" y="169"/>
                </a:cxn>
                <a:cxn ang="0">
                  <a:pos x="39" y="194"/>
                </a:cxn>
                <a:cxn ang="0">
                  <a:pos x="0" y="219"/>
                </a:cxn>
                <a:cxn ang="0">
                  <a:pos x="0" y="227"/>
                </a:cxn>
                <a:cxn ang="0">
                  <a:pos x="0" y="235"/>
                </a:cxn>
                <a:cxn ang="0">
                  <a:pos x="25" y="233"/>
                </a:cxn>
                <a:cxn ang="0">
                  <a:pos x="77" y="217"/>
                </a:cxn>
                <a:cxn ang="0">
                  <a:pos x="141" y="190"/>
                </a:cxn>
                <a:cxn ang="0">
                  <a:pos x="215" y="157"/>
                </a:cxn>
                <a:cxn ang="0">
                  <a:pos x="285" y="120"/>
                </a:cxn>
                <a:cxn ang="0">
                  <a:pos x="345" y="89"/>
                </a:cxn>
                <a:cxn ang="0">
                  <a:pos x="388" y="66"/>
                </a:cxn>
                <a:cxn ang="0">
                  <a:pos x="405" y="58"/>
                </a:cxn>
                <a:cxn ang="0">
                  <a:pos x="394" y="47"/>
                </a:cxn>
                <a:cxn ang="0">
                  <a:pos x="384" y="37"/>
                </a:cxn>
                <a:cxn ang="0">
                  <a:pos x="372" y="27"/>
                </a:cxn>
                <a:cxn ang="0">
                  <a:pos x="363" y="20"/>
                </a:cxn>
                <a:cxn ang="0">
                  <a:pos x="351" y="10"/>
                </a:cxn>
                <a:cxn ang="0">
                  <a:pos x="341" y="4"/>
                </a:cxn>
                <a:cxn ang="0">
                  <a:pos x="330" y="0"/>
                </a:cxn>
                <a:cxn ang="0">
                  <a:pos x="320" y="0"/>
                </a:cxn>
              </a:cxnLst>
              <a:rect l="0" t="0" r="r" b="b"/>
              <a:pathLst>
                <a:path w="405" h="235">
                  <a:moveTo>
                    <a:pt x="320" y="0"/>
                  </a:moveTo>
                  <a:lnTo>
                    <a:pt x="275" y="27"/>
                  </a:lnTo>
                  <a:lnTo>
                    <a:pt x="235" y="56"/>
                  </a:lnTo>
                  <a:lnTo>
                    <a:pt x="196" y="86"/>
                  </a:lnTo>
                  <a:lnTo>
                    <a:pt x="157" y="115"/>
                  </a:lnTo>
                  <a:lnTo>
                    <a:pt x="116" y="142"/>
                  </a:lnTo>
                  <a:lnTo>
                    <a:pt x="77" y="169"/>
                  </a:lnTo>
                  <a:lnTo>
                    <a:pt x="39" y="194"/>
                  </a:lnTo>
                  <a:lnTo>
                    <a:pt x="0" y="219"/>
                  </a:lnTo>
                  <a:lnTo>
                    <a:pt x="0" y="227"/>
                  </a:lnTo>
                  <a:lnTo>
                    <a:pt x="0" y="235"/>
                  </a:lnTo>
                  <a:lnTo>
                    <a:pt x="25" y="233"/>
                  </a:lnTo>
                  <a:lnTo>
                    <a:pt x="77" y="217"/>
                  </a:lnTo>
                  <a:lnTo>
                    <a:pt x="141" y="190"/>
                  </a:lnTo>
                  <a:lnTo>
                    <a:pt x="215" y="157"/>
                  </a:lnTo>
                  <a:lnTo>
                    <a:pt x="285" y="120"/>
                  </a:lnTo>
                  <a:lnTo>
                    <a:pt x="345" y="89"/>
                  </a:lnTo>
                  <a:lnTo>
                    <a:pt x="388" y="66"/>
                  </a:lnTo>
                  <a:lnTo>
                    <a:pt x="405" y="58"/>
                  </a:lnTo>
                  <a:lnTo>
                    <a:pt x="394" y="47"/>
                  </a:lnTo>
                  <a:lnTo>
                    <a:pt x="384" y="37"/>
                  </a:lnTo>
                  <a:lnTo>
                    <a:pt x="372" y="27"/>
                  </a:lnTo>
                  <a:lnTo>
                    <a:pt x="363" y="20"/>
                  </a:lnTo>
                  <a:lnTo>
                    <a:pt x="351" y="10"/>
                  </a:lnTo>
                  <a:lnTo>
                    <a:pt x="341" y="4"/>
                  </a:lnTo>
                  <a:lnTo>
                    <a:pt x="330" y="0"/>
                  </a:lnTo>
                  <a:lnTo>
                    <a:pt x="320" y="0"/>
                  </a:lnTo>
                  <a:close/>
                </a:path>
              </a:pathLst>
            </a:custGeom>
            <a:solidFill>
              <a:srgbClr val="FFFF00"/>
            </a:solidFill>
            <a:ln w="9525">
              <a:noFill/>
              <a:round/>
              <a:headEnd/>
              <a:tailEnd/>
            </a:ln>
          </p:spPr>
          <p:txBody>
            <a:bodyPr/>
            <a:lstStyle/>
            <a:p>
              <a:endParaRPr lang="es-CO">
                <a:solidFill>
                  <a:prstClr val="black"/>
                </a:solidFill>
              </a:endParaRPr>
            </a:p>
          </p:txBody>
        </p:sp>
        <p:sp>
          <p:nvSpPr>
            <p:cNvPr id="9249" name="Freeform 33"/>
            <p:cNvSpPr>
              <a:spLocks/>
            </p:cNvSpPr>
            <p:nvPr/>
          </p:nvSpPr>
          <p:spPr bwMode="auto">
            <a:xfrm>
              <a:off x="2738" y="2187"/>
              <a:ext cx="27" cy="7"/>
            </a:xfrm>
            <a:custGeom>
              <a:avLst/>
              <a:gdLst/>
              <a:ahLst/>
              <a:cxnLst>
                <a:cxn ang="0">
                  <a:pos x="0" y="2"/>
                </a:cxn>
                <a:cxn ang="0">
                  <a:pos x="8" y="10"/>
                </a:cxn>
                <a:cxn ang="0">
                  <a:pos x="19" y="14"/>
                </a:cxn>
                <a:cxn ang="0">
                  <a:pos x="35" y="14"/>
                </a:cxn>
                <a:cxn ang="0">
                  <a:pos x="52" y="12"/>
                </a:cxn>
                <a:cxn ang="0">
                  <a:pos x="41" y="2"/>
                </a:cxn>
                <a:cxn ang="0">
                  <a:pos x="25" y="0"/>
                </a:cxn>
                <a:cxn ang="0">
                  <a:pos x="10" y="0"/>
                </a:cxn>
                <a:cxn ang="0">
                  <a:pos x="0" y="2"/>
                </a:cxn>
              </a:cxnLst>
              <a:rect l="0" t="0" r="r" b="b"/>
              <a:pathLst>
                <a:path w="52" h="14">
                  <a:moveTo>
                    <a:pt x="0" y="2"/>
                  </a:moveTo>
                  <a:lnTo>
                    <a:pt x="8" y="10"/>
                  </a:lnTo>
                  <a:lnTo>
                    <a:pt x="19" y="14"/>
                  </a:lnTo>
                  <a:lnTo>
                    <a:pt x="35" y="14"/>
                  </a:lnTo>
                  <a:lnTo>
                    <a:pt x="52" y="12"/>
                  </a:lnTo>
                  <a:lnTo>
                    <a:pt x="41" y="2"/>
                  </a:lnTo>
                  <a:lnTo>
                    <a:pt x="25" y="0"/>
                  </a:lnTo>
                  <a:lnTo>
                    <a:pt x="10" y="0"/>
                  </a:lnTo>
                  <a:lnTo>
                    <a:pt x="0" y="2"/>
                  </a:lnTo>
                  <a:close/>
                </a:path>
              </a:pathLst>
            </a:custGeom>
            <a:solidFill>
              <a:srgbClr val="9EFFFF"/>
            </a:solidFill>
            <a:ln w="9525">
              <a:noFill/>
              <a:round/>
              <a:headEnd/>
              <a:tailEnd/>
            </a:ln>
          </p:spPr>
          <p:txBody>
            <a:bodyPr/>
            <a:lstStyle/>
            <a:p>
              <a:endParaRPr lang="es-CO">
                <a:solidFill>
                  <a:prstClr val="black"/>
                </a:solidFill>
              </a:endParaRPr>
            </a:p>
          </p:txBody>
        </p:sp>
        <p:sp>
          <p:nvSpPr>
            <p:cNvPr id="9250" name="Freeform 34"/>
            <p:cNvSpPr>
              <a:spLocks/>
            </p:cNvSpPr>
            <p:nvPr/>
          </p:nvSpPr>
          <p:spPr bwMode="auto">
            <a:xfrm>
              <a:off x="2673" y="2198"/>
              <a:ext cx="54" cy="72"/>
            </a:xfrm>
            <a:custGeom>
              <a:avLst/>
              <a:gdLst/>
              <a:ahLst/>
              <a:cxnLst>
                <a:cxn ang="0">
                  <a:pos x="15" y="5"/>
                </a:cxn>
                <a:cxn ang="0">
                  <a:pos x="2" y="29"/>
                </a:cxn>
                <a:cxn ang="0">
                  <a:pos x="0" y="52"/>
                </a:cxn>
                <a:cxn ang="0">
                  <a:pos x="4" y="75"/>
                </a:cxn>
                <a:cxn ang="0">
                  <a:pos x="19" y="99"/>
                </a:cxn>
                <a:cxn ang="0">
                  <a:pos x="35" y="116"/>
                </a:cxn>
                <a:cxn ang="0">
                  <a:pos x="58" y="131"/>
                </a:cxn>
                <a:cxn ang="0">
                  <a:pos x="81" y="139"/>
                </a:cxn>
                <a:cxn ang="0">
                  <a:pos x="107" y="143"/>
                </a:cxn>
                <a:cxn ang="0">
                  <a:pos x="89" y="126"/>
                </a:cxn>
                <a:cxn ang="0">
                  <a:pos x="74" y="106"/>
                </a:cxn>
                <a:cxn ang="0">
                  <a:pos x="60" y="83"/>
                </a:cxn>
                <a:cxn ang="0">
                  <a:pos x="48" y="60"/>
                </a:cxn>
                <a:cxn ang="0">
                  <a:pos x="37" y="36"/>
                </a:cxn>
                <a:cxn ang="0">
                  <a:pos x="29" y="17"/>
                </a:cxn>
                <a:cxn ang="0">
                  <a:pos x="23" y="3"/>
                </a:cxn>
                <a:cxn ang="0">
                  <a:pos x="21" y="0"/>
                </a:cxn>
                <a:cxn ang="0">
                  <a:pos x="17" y="3"/>
                </a:cxn>
                <a:cxn ang="0">
                  <a:pos x="15" y="5"/>
                </a:cxn>
              </a:cxnLst>
              <a:rect l="0" t="0" r="r" b="b"/>
              <a:pathLst>
                <a:path w="107" h="143">
                  <a:moveTo>
                    <a:pt x="15" y="5"/>
                  </a:moveTo>
                  <a:lnTo>
                    <a:pt x="2" y="29"/>
                  </a:lnTo>
                  <a:lnTo>
                    <a:pt x="0" y="52"/>
                  </a:lnTo>
                  <a:lnTo>
                    <a:pt x="4" y="75"/>
                  </a:lnTo>
                  <a:lnTo>
                    <a:pt x="19" y="99"/>
                  </a:lnTo>
                  <a:lnTo>
                    <a:pt x="35" y="116"/>
                  </a:lnTo>
                  <a:lnTo>
                    <a:pt x="58" y="131"/>
                  </a:lnTo>
                  <a:lnTo>
                    <a:pt x="81" y="139"/>
                  </a:lnTo>
                  <a:lnTo>
                    <a:pt x="107" y="143"/>
                  </a:lnTo>
                  <a:lnTo>
                    <a:pt x="89" y="126"/>
                  </a:lnTo>
                  <a:lnTo>
                    <a:pt x="74" y="106"/>
                  </a:lnTo>
                  <a:lnTo>
                    <a:pt x="60" y="83"/>
                  </a:lnTo>
                  <a:lnTo>
                    <a:pt x="48" y="60"/>
                  </a:lnTo>
                  <a:lnTo>
                    <a:pt x="37" y="36"/>
                  </a:lnTo>
                  <a:lnTo>
                    <a:pt x="29" y="17"/>
                  </a:lnTo>
                  <a:lnTo>
                    <a:pt x="23" y="3"/>
                  </a:lnTo>
                  <a:lnTo>
                    <a:pt x="21" y="0"/>
                  </a:lnTo>
                  <a:lnTo>
                    <a:pt x="17" y="3"/>
                  </a:lnTo>
                  <a:lnTo>
                    <a:pt x="15" y="5"/>
                  </a:lnTo>
                  <a:close/>
                </a:path>
              </a:pathLst>
            </a:custGeom>
            <a:solidFill>
              <a:srgbClr val="9EFFFF"/>
            </a:solidFill>
            <a:ln w="9525">
              <a:noFill/>
              <a:round/>
              <a:headEnd/>
              <a:tailEnd/>
            </a:ln>
          </p:spPr>
          <p:txBody>
            <a:bodyPr/>
            <a:lstStyle/>
            <a:p>
              <a:endParaRPr lang="es-CO">
                <a:solidFill>
                  <a:prstClr val="black"/>
                </a:solidFill>
              </a:endParaRPr>
            </a:p>
          </p:txBody>
        </p:sp>
        <p:sp>
          <p:nvSpPr>
            <p:cNvPr id="9251" name="Freeform 35"/>
            <p:cNvSpPr>
              <a:spLocks/>
            </p:cNvSpPr>
            <p:nvPr/>
          </p:nvSpPr>
          <p:spPr bwMode="auto">
            <a:xfrm>
              <a:off x="3087" y="2214"/>
              <a:ext cx="205" cy="93"/>
            </a:xfrm>
            <a:custGeom>
              <a:avLst/>
              <a:gdLst/>
              <a:ahLst/>
              <a:cxnLst>
                <a:cxn ang="0">
                  <a:pos x="363" y="0"/>
                </a:cxn>
                <a:cxn ang="0">
                  <a:pos x="318" y="17"/>
                </a:cxn>
                <a:cxn ang="0">
                  <a:pos x="270" y="40"/>
                </a:cxn>
                <a:cxn ang="0">
                  <a:pos x="219" y="67"/>
                </a:cxn>
                <a:cxn ang="0">
                  <a:pos x="169" y="95"/>
                </a:cxn>
                <a:cxn ang="0">
                  <a:pos x="116" y="120"/>
                </a:cxn>
                <a:cxn ang="0">
                  <a:pos x="72" y="143"/>
                </a:cxn>
                <a:cxn ang="0">
                  <a:pos x="33" y="161"/>
                </a:cxn>
                <a:cxn ang="0">
                  <a:pos x="0" y="172"/>
                </a:cxn>
                <a:cxn ang="0">
                  <a:pos x="0" y="178"/>
                </a:cxn>
                <a:cxn ang="0">
                  <a:pos x="0" y="186"/>
                </a:cxn>
                <a:cxn ang="0">
                  <a:pos x="31" y="180"/>
                </a:cxn>
                <a:cxn ang="0">
                  <a:pos x="80" y="166"/>
                </a:cxn>
                <a:cxn ang="0">
                  <a:pos x="140" y="147"/>
                </a:cxn>
                <a:cxn ang="0">
                  <a:pos x="208" y="126"/>
                </a:cxn>
                <a:cxn ang="0">
                  <a:pos x="272" y="98"/>
                </a:cxn>
                <a:cxn ang="0">
                  <a:pos x="332" y="73"/>
                </a:cxn>
                <a:cxn ang="0">
                  <a:pos x="380" y="48"/>
                </a:cxn>
                <a:cxn ang="0">
                  <a:pos x="411" y="29"/>
                </a:cxn>
                <a:cxn ang="0">
                  <a:pos x="402" y="13"/>
                </a:cxn>
                <a:cxn ang="0">
                  <a:pos x="388" y="0"/>
                </a:cxn>
                <a:cxn ang="0">
                  <a:pos x="372" y="0"/>
                </a:cxn>
                <a:cxn ang="0">
                  <a:pos x="363" y="0"/>
                </a:cxn>
              </a:cxnLst>
              <a:rect l="0" t="0" r="r" b="b"/>
              <a:pathLst>
                <a:path w="411" h="186">
                  <a:moveTo>
                    <a:pt x="363" y="0"/>
                  </a:moveTo>
                  <a:lnTo>
                    <a:pt x="318" y="17"/>
                  </a:lnTo>
                  <a:lnTo>
                    <a:pt x="270" y="40"/>
                  </a:lnTo>
                  <a:lnTo>
                    <a:pt x="219" y="67"/>
                  </a:lnTo>
                  <a:lnTo>
                    <a:pt x="169" y="95"/>
                  </a:lnTo>
                  <a:lnTo>
                    <a:pt x="116" y="120"/>
                  </a:lnTo>
                  <a:lnTo>
                    <a:pt x="72" y="143"/>
                  </a:lnTo>
                  <a:lnTo>
                    <a:pt x="33" y="161"/>
                  </a:lnTo>
                  <a:lnTo>
                    <a:pt x="0" y="172"/>
                  </a:lnTo>
                  <a:lnTo>
                    <a:pt x="0" y="178"/>
                  </a:lnTo>
                  <a:lnTo>
                    <a:pt x="0" y="186"/>
                  </a:lnTo>
                  <a:lnTo>
                    <a:pt x="31" y="180"/>
                  </a:lnTo>
                  <a:lnTo>
                    <a:pt x="80" y="166"/>
                  </a:lnTo>
                  <a:lnTo>
                    <a:pt x="140" y="147"/>
                  </a:lnTo>
                  <a:lnTo>
                    <a:pt x="208" y="126"/>
                  </a:lnTo>
                  <a:lnTo>
                    <a:pt x="272" y="98"/>
                  </a:lnTo>
                  <a:lnTo>
                    <a:pt x="332" y="73"/>
                  </a:lnTo>
                  <a:lnTo>
                    <a:pt x="380" y="48"/>
                  </a:lnTo>
                  <a:lnTo>
                    <a:pt x="411" y="29"/>
                  </a:lnTo>
                  <a:lnTo>
                    <a:pt x="402" y="13"/>
                  </a:lnTo>
                  <a:lnTo>
                    <a:pt x="388" y="0"/>
                  </a:lnTo>
                  <a:lnTo>
                    <a:pt x="372" y="0"/>
                  </a:lnTo>
                  <a:lnTo>
                    <a:pt x="363" y="0"/>
                  </a:lnTo>
                  <a:close/>
                </a:path>
              </a:pathLst>
            </a:custGeom>
            <a:solidFill>
              <a:srgbClr val="FF9E00"/>
            </a:solidFill>
            <a:ln w="9525">
              <a:noFill/>
              <a:round/>
              <a:headEnd/>
              <a:tailEnd/>
            </a:ln>
          </p:spPr>
          <p:txBody>
            <a:bodyPr/>
            <a:lstStyle/>
            <a:p>
              <a:endParaRPr lang="es-CO">
                <a:solidFill>
                  <a:prstClr val="black"/>
                </a:solidFill>
              </a:endParaRPr>
            </a:p>
          </p:txBody>
        </p:sp>
        <p:sp>
          <p:nvSpPr>
            <p:cNvPr id="9252" name="Freeform 36"/>
            <p:cNvSpPr>
              <a:spLocks/>
            </p:cNvSpPr>
            <p:nvPr/>
          </p:nvSpPr>
          <p:spPr bwMode="auto">
            <a:xfrm>
              <a:off x="3184" y="2243"/>
              <a:ext cx="125" cy="50"/>
            </a:xfrm>
            <a:custGeom>
              <a:avLst/>
              <a:gdLst/>
              <a:ahLst/>
              <a:cxnLst>
                <a:cxn ang="0">
                  <a:pos x="215" y="0"/>
                </a:cxn>
                <a:cxn ang="0">
                  <a:pos x="161" y="21"/>
                </a:cxn>
                <a:cxn ang="0">
                  <a:pos x="120" y="40"/>
                </a:cxn>
                <a:cxn ang="0">
                  <a:pos x="87" y="52"/>
                </a:cxn>
                <a:cxn ang="0">
                  <a:pos x="66" y="66"/>
                </a:cxn>
                <a:cxn ang="0">
                  <a:pos x="46" y="73"/>
                </a:cxn>
                <a:cxn ang="0">
                  <a:pos x="31" y="81"/>
                </a:cxn>
                <a:cxn ang="0">
                  <a:pos x="15" y="87"/>
                </a:cxn>
                <a:cxn ang="0">
                  <a:pos x="0" y="99"/>
                </a:cxn>
                <a:cxn ang="0">
                  <a:pos x="21" y="99"/>
                </a:cxn>
                <a:cxn ang="0">
                  <a:pos x="50" y="95"/>
                </a:cxn>
                <a:cxn ang="0">
                  <a:pos x="83" y="87"/>
                </a:cxn>
                <a:cxn ang="0">
                  <a:pos x="120" y="77"/>
                </a:cxn>
                <a:cxn ang="0">
                  <a:pos x="155" y="62"/>
                </a:cxn>
                <a:cxn ang="0">
                  <a:pos x="190" y="46"/>
                </a:cxn>
                <a:cxn ang="0">
                  <a:pos x="221" y="27"/>
                </a:cxn>
                <a:cxn ang="0">
                  <a:pos x="248" y="9"/>
                </a:cxn>
                <a:cxn ang="0">
                  <a:pos x="242" y="6"/>
                </a:cxn>
                <a:cxn ang="0">
                  <a:pos x="238" y="0"/>
                </a:cxn>
                <a:cxn ang="0">
                  <a:pos x="227" y="0"/>
                </a:cxn>
                <a:cxn ang="0">
                  <a:pos x="215" y="0"/>
                </a:cxn>
              </a:cxnLst>
              <a:rect l="0" t="0" r="r" b="b"/>
              <a:pathLst>
                <a:path w="248" h="99">
                  <a:moveTo>
                    <a:pt x="215" y="0"/>
                  </a:moveTo>
                  <a:lnTo>
                    <a:pt x="161" y="21"/>
                  </a:lnTo>
                  <a:lnTo>
                    <a:pt x="120" y="40"/>
                  </a:lnTo>
                  <a:lnTo>
                    <a:pt x="87" y="52"/>
                  </a:lnTo>
                  <a:lnTo>
                    <a:pt x="66" y="66"/>
                  </a:lnTo>
                  <a:lnTo>
                    <a:pt x="46" y="73"/>
                  </a:lnTo>
                  <a:lnTo>
                    <a:pt x="31" y="81"/>
                  </a:lnTo>
                  <a:lnTo>
                    <a:pt x="15" y="87"/>
                  </a:lnTo>
                  <a:lnTo>
                    <a:pt x="0" y="99"/>
                  </a:lnTo>
                  <a:lnTo>
                    <a:pt x="21" y="99"/>
                  </a:lnTo>
                  <a:lnTo>
                    <a:pt x="50" y="95"/>
                  </a:lnTo>
                  <a:lnTo>
                    <a:pt x="83" y="87"/>
                  </a:lnTo>
                  <a:lnTo>
                    <a:pt x="120" y="77"/>
                  </a:lnTo>
                  <a:lnTo>
                    <a:pt x="155" y="62"/>
                  </a:lnTo>
                  <a:lnTo>
                    <a:pt x="190" y="46"/>
                  </a:lnTo>
                  <a:lnTo>
                    <a:pt x="221" y="27"/>
                  </a:lnTo>
                  <a:lnTo>
                    <a:pt x="248" y="9"/>
                  </a:lnTo>
                  <a:lnTo>
                    <a:pt x="242" y="6"/>
                  </a:lnTo>
                  <a:lnTo>
                    <a:pt x="238" y="0"/>
                  </a:lnTo>
                  <a:lnTo>
                    <a:pt x="227" y="0"/>
                  </a:lnTo>
                  <a:lnTo>
                    <a:pt x="215" y="0"/>
                  </a:lnTo>
                  <a:close/>
                </a:path>
              </a:pathLst>
            </a:custGeom>
            <a:solidFill>
              <a:srgbClr val="FFFF00"/>
            </a:solidFill>
            <a:ln w="9525">
              <a:noFill/>
              <a:round/>
              <a:headEnd/>
              <a:tailEnd/>
            </a:ln>
          </p:spPr>
          <p:txBody>
            <a:bodyPr/>
            <a:lstStyle/>
            <a:p>
              <a:endParaRPr lang="es-CO">
                <a:solidFill>
                  <a:prstClr val="black"/>
                </a:solidFill>
              </a:endParaRPr>
            </a:p>
          </p:txBody>
        </p:sp>
        <p:sp>
          <p:nvSpPr>
            <p:cNvPr id="9253" name="Freeform 37"/>
            <p:cNvSpPr>
              <a:spLocks/>
            </p:cNvSpPr>
            <p:nvPr/>
          </p:nvSpPr>
          <p:spPr bwMode="auto">
            <a:xfrm>
              <a:off x="2744" y="2267"/>
              <a:ext cx="772" cy="645"/>
            </a:xfrm>
            <a:custGeom>
              <a:avLst/>
              <a:gdLst/>
              <a:ahLst/>
              <a:cxnLst>
                <a:cxn ang="0">
                  <a:pos x="1139" y="82"/>
                </a:cxn>
                <a:cxn ang="0">
                  <a:pos x="1125" y="223"/>
                </a:cxn>
                <a:cxn ang="0">
                  <a:pos x="1065" y="349"/>
                </a:cxn>
                <a:cxn ang="0">
                  <a:pos x="997" y="472"/>
                </a:cxn>
                <a:cxn ang="0">
                  <a:pos x="970" y="516"/>
                </a:cxn>
                <a:cxn ang="0">
                  <a:pos x="1021" y="404"/>
                </a:cxn>
                <a:cxn ang="0">
                  <a:pos x="1090" y="245"/>
                </a:cxn>
                <a:cxn ang="0">
                  <a:pos x="1119" y="84"/>
                </a:cxn>
                <a:cxn ang="0">
                  <a:pos x="1087" y="20"/>
                </a:cxn>
                <a:cxn ang="0">
                  <a:pos x="1061" y="24"/>
                </a:cxn>
                <a:cxn ang="0">
                  <a:pos x="1038" y="29"/>
                </a:cxn>
                <a:cxn ang="0">
                  <a:pos x="1019" y="35"/>
                </a:cxn>
                <a:cxn ang="0">
                  <a:pos x="972" y="169"/>
                </a:cxn>
                <a:cxn ang="0">
                  <a:pos x="844" y="369"/>
                </a:cxn>
                <a:cxn ang="0">
                  <a:pos x="658" y="501"/>
                </a:cxn>
                <a:cxn ang="0">
                  <a:pos x="435" y="586"/>
                </a:cxn>
                <a:cxn ang="0">
                  <a:pos x="249" y="665"/>
                </a:cxn>
                <a:cxn ang="0">
                  <a:pos x="117" y="799"/>
                </a:cxn>
                <a:cxn ang="0">
                  <a:pos x="24" y="968"/>
                </a:cxn>
                <a:cxn ang="0">
                  <a:pos x="0" y="1143"/>
                </a:cxn>
                <a:cxn ang="0">
                  <a:pos x="90" y="1261"/>
                </a:cxn>
                <a:cxn ang="0">
                  <a:pos x="299" y="1290"/>
                </a:cxn>
                <a:cxn ang="0">
                  <a:pos x="557" y="1286"/>
                </a:cxn>
                <a:cxn ang="0">
                  <a:pos x="792" y="1271"/>
                </a:cxn>
                <a:cxn ang="0">
                  <a:pos x="854" y="1193"/>
                </a:cxn>
                <a:cxn ang="0">
                  <a:pos x="862" y="1075"/>
                </a:cxn>
                <a:cxn ang="0">
                  <a:pos x="926" y="985"/>
                </a:cxn>
                <a:cxn ang="0">
                  <a:pos x="1030" y="912"/>
                </a:cxn>
                <a:cxn ang="0">
                  <a:pos x="1123" y="863"/>
                </a:cxn>
                <a:cxn ang="0">
                  <a:pos x="1182" y="856"/>
                </a:cxn>
                <a:cxn ang="0">
                  <a:pos x="1242" y="863"/>
                </a:cxn>
                <a:cxn ang="0">
                  <a:pos x="1300" y="877"/>
                </a:cxn>
                <a:cxn ang="0">
                  <a:pos x="1354" y="894"/>
                </a:cxn>
                <a:cxn ang="0">
                  <a:pos x="1405" y="910"/>
                </a:cxn>
                <a:cxn ang="0">
                  <a:pos x="1461" y="916"/>
                </a:cxn>
                <a:cxn ang="0">
                  <a:pos x="1515" y="918"/>
                </a:cxn>
                <a:cxn ang="0">
                  <a:pos x="1527" y="846"/>
                </a:cxn>
                <a:cxn ang="0">
                  <a:pos x="1467" y="615"/>
                </a:cxn>
                <a:cxn ang="0">
                  <a:pos x="1377" y="355"/>
                </a:cxn>
                <a:cxn ang="0">
                  <a:pos x="1273" y="150"/>
                </a:cxn>
                <a:cxn ang="0">
                  <a:pos x="1218" y="157"/>
                </a:cxn>
                <a:cxn ang="0">
                  <a:pos x="1244" y="301"/>
                </a:cxn>
                <a:cxn ang="0">
                  <a:pos x="1282" y="450"/>
                </a:cxn>
                <a:cxn ang="0">
                  <a:pos x="1308" y="580"/>
                </a:cxn>
                <a:cxn ang="0">
                  <a:pos x="1273" y="582"/>
                </a:cxn>
                <a:cxn ang="0">
                  <a:pos x="1244" y="423"/>
                </a:cxn>
                <a:cxn ang="0">
                  <a:pos x="1224" y="231"/>
                </a:cxn>
                <a:cxn ang="0">
                  <a:pos x="1170" y="58"/>
                </a:cxn>
              </a:cxnLst>
              <a:rect l="0" t="0" r="r" b="b"/>
              <a:pathLst>
                <a:path w="1544" h="1292">
                  <a:moveTo>
                    <a:pt x="1119" y="0"/>
                  </a:moveTo>
                  <a:lnTo>
                    <a:pt x="1139" y="82"/>
                  </a:lnTo>
                  <a:lnTo>
                    <a:pt x="1141" y="155"/>
                  </a:lnTo>
                  <a:lnTo>
                    <a:pt x="1125" y="223"/>
                  </a:lnTo>
                  <a:lnTo>
                    <a:pt x="1100" y="289"/>
                  </a:lnTo>
                  <a:lnTo>
                    <a:pt x="1065" y="349"/>
                  </a:lnTo>
                  <a:lnTo>
                    <a:pt x="1030" y="411"/>
                  </a:lnTo>
                  <a:lnTo>
                    <a:pt x="997" y="472"/>
                  </a:lnTo>
                  <a:lnTo>
                    <a:pt x="972" y="539"/>
                  </a:lnTo>
                  <a:lnTo>
                    <a:pt x="970" y="516"/>
                  </a:lnTo>
                  <a:lnTo>
                    <a:pt x="990" y="470"/>
                  </a:lnTo>
                  <a:lnTo>
                    <a:pt x="1021" y="404"/>
                  </a:lnTo>
                  <a:lnTo>
                    <a:pt x="1057" y="328"/>
                  </a:lnTo>
                  <a:lnTo>
                    <a:pt x="1090" y="245"/>
                  </a:lnTo>
                  <a:lnTo>
                    <a:pt x="1114" y="161"/>
                  </a:lnTo>
                  <a:lnTo>
                    <a:pt x="1119" y="84"/>
                  </a:lnTo>
                  <a:lnTo>
                    <a:pt x="1102" y="20"/>
                  </a:lnTo>
                  <a:lnTo>
                    <a:pt x="1087" y="20"/>
                  </a:lnTo>
                  <a:lnTo>
                    <a:pt x="1073" y="22"/>
                  </a:lnTo>
                  <a:lnTo>
                    <a:pt x="1061" y="24"/>
                  </a:lnTo>
                  <a:lnTo>
                    <a:pt x="1050" y="27"/>
                  </a:lnTo>
                  <a:lnTo>
                    <a:pt x="1038" y="29"/>
                  </a:lnTo>
                  <a:lnTo>
                    <a:pt x="1028" y="33"/>
                  </a:lnTo>
                  <a:lnTo>
                    <a:pt x="1019" y="35"/>
                  </a:lnTo>
                  <a:lnTo>
                    <a:pt x="1011" y="39"/>
                  </a:lnTo>
                  <a:lnTo>
                    <a:pt x="972" y="169"/>
                  </a:lnTo>
                  <a:lnTo>
                    <a:pt x="918" y="278"/>
                  </a:lnTo>
                  <a:lnTo>
                    <a:pt x="844" y="369"/>
                  </a:lnTo>
                  <a:lnTo>
                    <a:pt x="759" y="442"/>
                  </a:lnTo>
                  <a:lnTo>
                    <a:pt x="658" y="501"/>
                  </a:lnTo>
                  <a:lnTo>
                    <a:pt x="551" y="549"/>
                  </a:lnTo>
                  <a:lnTo>
                    <a:pt x="435" y="586"/>
                  </a:lnTo>
                  <a:lnTo>
                    <a:pt x="319" y="621"/>
                  </a:lnTo>
                  <a:lnTo>
                    <a:pt x="249" y="665"/>
                  </a:lnTo>
                  <a:lnTo>
                    <a:pt x="181" y="728"/>
                  </a:lnTo>
                  <a:lnTo>
                    <a:pt x="117" y="799"/>
                  </a:lnTo>
                  <a:lnTo>
                    <a:pt x="64" y="883"/>
                  </a:lnTo>
                  <a:lnTo>
                    <a:pt x="24" y="968"/>
                  </a:lnTo>
                  <a:lnTo>
                    <a:pt x="2" y="1057"/>
                  </a:lnTo>
                  <a:lnTo>
                    <a:pt x="0" y="1143"/>
                  </a:lnTo>
                  <a:lnTo>
                    <a:pt x="28" y="1226"/>
                  </a:lnTo>
                  <a:lnTo>
                    <a:pt x="90" y="1261"/>
                  </a:lnTo>
                  <a:lnTo>
                    <a:pt x="183" y="1282"/>
                  </a:lnTo>
                  <a:lnTo>
                    <a:pt x="299" y="1290"/>
                  </a:lnTo>
                  <a:lnTo>
                    <a:pt x="427" y="1292"/>
                  </a:lnTo>
                  <a:lnTo>
                    <a:pt x="557" y="1286"/>
                  </a:lnTo>
                  <a:lnTo>
                    <a:pt x="683" y="1278"/>
                  </a:lnTo>
                  <a:lnTo>
                    <a:pt x="792" y="1271"/>
                  </a:lnTo>
                  <a:lnTo>
                    <a:pt x="877" y="1269"/>
                  </a:lnTo>
                  <a:lnTo>
                    <a:pt x="854" y="1193"/>
                  </a:lnTo>
                  <a:lnTo>
                    <a:pt x="850" y="1129"/>
                  </a:lnTo>
                  <a:lnTo>
                    <a:pt x="862" y="1075"/>
                  </a:lnTo>
                  <a:lnTo>
                    <a:pt x="889" y="1028"/>
                  </a:lnTo>
                  <a:lnTo>
                    <a:pt x="926" y="985"/>
                  </a:lnTo>
                  <a:lnTo>
                    <a:pt x="974" y="949"/>
                  </a:lnTo>
                  <a:lnTo>
                    <a:pt x="1030" y="912"/>
                  </a:lnTo>
                  <a:lnTo>
                    <a:pt x="1096" y="879"/>
                  </a:lnTo>
                  <a:lnTo>
                    <a:pt x="1123" y="863"/>
                  </a:lnTo>
                  <a:lnTo>
                    <a:pt x="1152" y="857"/>
                  </a:lnTo>
                  <a:lnTo>
                    <a:pt x="1182" y="856"/>
                  </a:lnTo>
                  <a:lnTo>
                    <a:pt x="1213" y="859"/>
                  </a:lnTo>
                  <a:lnTo>
                    <a:pt x="1242" y="863"/>
                  </a:lnTo>
                  <a:lnTo>
                    <a:pt x="1271" y="871"/>
                  </a:lnTo>
                  <a:lnTo>
                    <a:pt x="1300" y="877"/>
                  </a:lnTo>
                  <a:lnTo>
                    <a:pt x="1331" y="883"/>
                  </a:lnTo>
                  <a:lnTo>
                    <a:pt x="1354" y="894"/>
                  </a:lnTo>
                  <a:lnTo>
                    <a:pt x="1379" y="904"/>
                  </a:lnTo>
                  <a:lnTo>
                    <a:pt x="1405" y="910"/>
                  </a:lnTo>
                  <a:lnTo>
                    <a:pt x="1434" y="916"/>
                  </a:lnTo>
                  <a:lnTo>
                    <a:pt x="1461" y="916"/>
                  </a:lnTo>
                  <a:lnTo>
                    <a:pt x="1488" y="918"/>
                  </a:lnTo>
                  <a:lnTo>
                    <a:pt x="1515" y="918"/>
                  </a:lnTo>
                  <a:lnTo>
                    <a:pt x="1544" y="921"/>
                  </a:lnTo>
                  <a:lnTo>
                    <a:pt x="1527" y="846"/>
                  </a:lnTo>
                  <a:lnTo>
                    <a:pt x="1502" y="741"/>
                  </a:lnTo>
                  <a:lnTo>
                    <a:pt x="1467" y="615"/>
                  </a:lnTo>
                  <a:lnTo>
                    <a:pt x="1426" y="485"/>
                  </a:lnTo>
                  <a:lnTo>
                    <a:pt x="1377" y="355"/>
                  </a:lnTo>
                  <a:lnTo>
                    <a:pt x="1327" y="241"/>
                  </a:lnTo>
                  <a:lnTo>
                    <a:pt x="1273" y="150"/>
                  </a:lnTo>
                  <a:lnTo>
                    <a:pt x="1220" y="97"/>
                  </a:lnTo>
                  <a:lnTo>
                    <a:pt x="1218" y="157"/>
                  </a:lnTo>
                  <a:lnTo>
                    <a:pt x="1228" y="227"/>
                  </a:lnTo>
                  <a:lnTo>
                    <a:pt x="1244" y="301"/>
                  </a:lnTo>
                  <a:lnTo>
                    <a:pt x="1265" y="377"/>
                  </a:lnTo>
                  <a:lnTo>
                    <a:pt x="1282" y="450"/>
                  </a:lnTo>
                  <a:lnTo>
                    <a:pt x="1300" y="518"/>
                  </a:lnTo>
                  <a:lnTo>
                    <a:pt x="1308" y="580"/>
                  </a:lnTo>
                  <a:lnTo>
                    <a:pt x="1306" y="631"/>
                  </a:lnTo>
                  <a:lnTo>
                    <a:pt x="1273" y="582"/>
                  </a:lnTo>
                  <a:lnTo>
                    <a:pt x="1253" y="510"/>
                  </a:lnTo>
                  <a:lnTo>
                    <a:pt x="1244" y="423"/>
                  </a:lnTo>
                  <a:lnTo>
                    <a:pt x="1236" y="330"/>
                  </a:lnTo>
                  <a:lnTo>
                    <a:pt x="1224" y="231"/>
                  </a:lnTo>
                  <a:lnTo>
                    <a:pt x="1205" y="140"/>
                  </a:lnTo>
                  <a:lnTo>
                    <a:pt x="1170" y="58"/>
                  </a:lnTo>
                  <a:lnTo>
                    <a:pt x="1119" y="0"/>
                  </a:lnTo>
                  <a:close/>
                </a:path>
              </a:pathLst>
            </a:custGeom>
            <a:solidFill>
              <a:srgbClr val="BFFFFF"/>
            </a:solidFill>
            <a:ln w="9525">
              <a:noFill/>
              <a:round/>
              <a:headEnd/>
              <a:tailEnd/>
            </a:ln>
          </p:spPr>
          <p:txBody>
            <a:bodyPr/>
            <a:lstStyle/>
            <a:p>
              <a:endParaRPr lang="es-CO">
                <a:solidFill>
                  <a:prstClr val="black"/>
                </a:solidFill>
              </a:endParaRPr>
            </a:p>
          </p:txBody>
        </p:sp>
        <p:sp>
          <p:nvSpPr>
            <p:cNvPr id="9254" name="Freeform 38"/>
            <p:cNvSpPr>
              <a:spLocks/>
            </p:cNvSpPr>
            <p:nvPr/>
          </p:nvSpPr>
          <p:spPr bwMode="auto">
            <a:xfrm>
              <a:off x="2846" y="2293"/>
              <a:ext cx="391" cy="305"/>
            </a:xfrm>
            <a:custGeom>
              <a:avLst/>
              <a:gdLst/>
              <a:ahLst/>
              <a:cxnLst>
                <a:cxn ang="0">
                  <a:pos x="764" y="0"/>
                </a:cxn>
                <a:cxn ang="0">
                  <a:pos x="704" y="33"/>
                </a:cxn>
                <a:cxn ang="0">
                  <a:pos x="652" y="71"/>
                </a:cxn>
                <a:cxn ang="0">
                  <a:pos x="603" y="112"/>
                </a:cxn>
                <a:cxn ang="0">
                  <a:pos x="557" y="155"/>
                </a:cxn>
                <a:cxn ang="0">
                  <a:pos x="510" y="196"/>
                </a:cxn>
                <a:cxn ang="0">
                  <a:pos x="464" y="238"/>
                </a:cxn>
                <a:cxn ang="0">
                  <a:pos x="411" y="277"/>
                </a:cxn>
                <a:cxn ang="0">
                  <a:pos x="357" y="316"/>
                </a:cxn>
                <a:cxn ang="0">
                  <a:pos x="258" y="333"/>
                </a:cxn>
                <a:cxn ang="0">
                  <a:pos x="188" y="345"/>
                </a:cxn>
                <a:cxn ang="0">
                  <a:pos x="140" y="357"/>
                </a:cxn>
                <a:cxn ang="0">
                  <a:pos x="109" y="376"/>
                </a:cxn>
                <a:cxn ang="0">
                  <a:pos x="82" y="403"/>
                </a:cxn>
                <a:cxn ang="0">
                  <a:pos x="60" y="450"/>
                </a:cxn>
                <a:cxn ang="0">
                  <a:pos x="33" y="516"/>
                </a:cxn>
                <a:cxn ang="0">
                  <a:pos x="0" y="611"/>
                </a:cxn>
                <a:cxn ang="0">
                  <a:pos x="111" y="574"/>
                </a:cxn>
                <a:cxn ang="0">
                  <a:pos x="235" y="529"/>
                </a:cxn>
                <a:cxn ang="0">
                  <a:pos x="363" y="475"/>
                </a:cxn>
                <a:cxn ang="0">
                  <a:pos x="487" y="411"/>
                </a:cxn>
                <a:cxn ang="0">
                  <a:pos x="597" y="329"/>
                </a:cxn>
                <a:cxn ang="0">
                  <a:pos x="689" y="236"/>
                </a:cxn>
                <a:cxn ang="0">
                  <a:pos x="753" y="126"/>
                </a:cxn>
                <a:cxn ang="0">
                  <a:pos x="782" y="0"/>
                </a:cxn>
                <a:cxn ang="0">
                  <a:pos x="772" y="0"/>
                </a:cxn>
                <a:cxn ang="0">
                  <a:pos x="764" y="0"/>
                </a:cxn>
              </a:cxnLst>
              <a:rect l="0" t="0" r="r" b="b"/>
              <a:pathLst>
                <a:path w="782" h="611">
                  <a:moveTo>
                    <a:pt x="764" y="0"/>
                  </a:moveTo>
                  <a:lnTo>
                    <a:pt x="704" y="33"/>
                  </a:lnTo>
                  <a:lnTo>
                    <a:pt x="652" y="71"/>
                  </a:lnTo>
                  <a:lnTo>
                    <a:pt x="603" y="112"/>
                  </a:lnTo>
                  <a:lnTo>
                    <a:pt x="557" y="155"/>
                  </a:lnTo>
                  <a:lnTo>
                    <a:pt x="510" y="196"/>
                  </a:lnTo>
                  <a:lnTo>
                    <a:pt x="464" y="238"/>
                  </a:lnTo>
                  <a:lnTo>
                    <a:pt x="411" y="277"/>
                  </a:lnTo>
                  <a:lnTo>
                    <a:pt x="357" y="316"/>
                  </a:lnTo>
                  <a:lnTo>
                    <a:pt x="258" y="333"/>
                  </a:lnTo>
                  <a:lnTo>
                    <a:pt x="188" y="345"/>
                  </a:lnTo>
                  <a:lnTo>
                    <a:pt x="140" y="357"/>
                  </a:lnTo>
                  <a:lnTo>
                    <a:pt x="109" y="376"/>
                  </a:lnTo>
                  <a:lnTo>
                    <a:pt x="82" y="403"/>
                  </a:lnTo>
                  <a:lnTo>
                    <a:pt x="60" y="450"/>
                  </a:lnTo>
                  <a:lnTo>
                    <a:pt x="33" y="516"/>
                  </a:lnTo>
                  <a:lnTo>
                    <a:pt x="0" y="611"/>
                  </a:lnTo>
                  <a:lnTo>
                    <a:pt x="111" y="574"/>
                  </a:lnTo>
                  <a:lnTo>
                    <a:pt x="235" y="529"/>
                  </a:lnTo>
                  <a:lnTo>
                    <a:pt x="363" y="475"/>
                  </a:lnTo>
                  <a:lnTo>
                    <a:pt x="487" y="411"/>
                  </a:lnTo>
                  <a:lnTo>
                    <a:pt x="597" y="329"/>
                  </a:lnTo>
                  <a:lnTo>
                    <a:pt x="689" y="236"/>
                  </a:lnTo>
                  <a:lnTo>
                    <a:pt x="753" y="126"/>
                  </a:lnTo>
                  <a:lnTo>
                    <a:pt x="782" y="0"/>
                  </a:lnTo>
                  <a:lnTo>
                    <a:pt x="772" y="0"/>
                  </a:lnTo>
                  <a:lnTo>
                    <a:pt x="764" y="0"/>
                  </a:lnTo>
                  <a:close/>
                </a:path>
              </a:pathLst>
            </a:custGeom>
            <a:solidFill>
              <a:srgbClr val="9EFFFF"/>
            </a:solidFill>
            <a:ln w="9525">
              <a:noFill/>
              <a:round/>
              <a:headEnd/>
              <a:tailEnd/>
            </a:ln>
          </p:spPr>
          <p:txBody>
            <a:bodyPr/>
            <a:lstStyle/>
            <a:p>
              <a:endParaRPr lang="es-CO">
                <a:solidFill>
                  <a:prstClr val="black"/>
                </a:solidFill>
              </a:endParaRPr>
            </a:p>
          </p:txBody>
        </p:sp>
        <p:sp>
          <p:nvSpPr>
            <p:cNvPr id="9255" name="Freeform 39"/>
            <p:cNvSpPr>
              <a:spLocks/>
            </p:cNvSpPr>
            <p:nvPr/>
          </p:nvSpPr>
          <p:spPr bwMode="auto">
            <a:xfrm>
              <a:off x="3099" y="2298"/>
              <a:ext cx="84" cy="31"/>
            </a:xfrm>
            <a:custGeom>
              <a:avLst/>
              <a:gdLst/>
              <a:ahLst/>
              <a:cxnLst>
                <a:cxn ang="0">
                  <a:pos x="157" y="0"/>
                </a:cxn>
                <a:cxn ang="0">
                  <a:pos x="134" y="8"/>
                </a:cxn>
                <a:cxn ang="0">
                  <a:pos x="113" y="16"/>
                </a:cxn>
                <a:cxn ang="0">
                  <a:pos x="91" y="22"/>
                </a:cxn>
                <a:cxn ang="0">
                  <a:pos x="72" y="28"/>
                </a:cxn>
                <a:cxn ang="0">
                  <a:pos x="51" y="31"/>
                </a:cxn>
                <a:cxn ang="0">
                  <a:pos x="33" y="35"/>
                </a:cxn>
                <a:cxn ang="0">
                  <a:pos x="16" y="39"/>
                </a:cxn>
                <a:cxn ang="0">
                  <a:pos x="0" y="43"/>
                </a:cxn>
                <a:cxn ang="0">
                  <a:pos x="2" y="51"/>
                </a:cxn>
                <a:cxn ang="0">
                  <a:pos x="4" y="62"/>
                </a:cxn>
                <a:cxn ang="0">
                  <a:pos x="25" y="59"/>
                </a:cxn>
                <a:cxn ang="0">
                  <a:pos x="47" y="57"/>
                </a:cxn>
                <a:cxn ang="0">
                  <a:pos x="66" y="53"/>
                </a:cxn>
                <a:cxn ang="0">
                  <a:pos x="86" y="49"/>
                </a:cxn>
                <a:cxn ang="0">
                  <a:pos x="103" y="39"/>
                </a:cxn>
                <a:cxn ang="0">
                  <a:pos x="122" y="31"/>
                </a:cxn>
                <a:cxn ang="0">
                  <a:pos x="144" y="18"/>
                </a:cxn>
                <a:cxn ang="0">
                  <a:pos x="167" y="6"/>
                </a:cxn>
                <a:cxn ang="0">
                  <a:pos x="163" y="2"/>
                </a:cxn>
                <a:cxn ang="0">
                  <a:pos x="157" y="0"/>
                </a:cxn>
              </a:cxnLst>
              <a:rect l="0" t="0" r="r" b="b"/>
              <a:pathLst>
                <a:path w="167" h="62">
                  <a:moveTo>
                    <a:pt x="157" y="0"/>
                  </a:moveTo>
                  <a:lnTo>
                    <a:pt x="134" y="8"/>
                  </a:lnTo>
                  <a:lnTo>
                    <a:pt x="113" y="16"/>
                  </a:lnTo>
                  <a:lnTo>
                    <a:pt x="91" y="22"/>
                  </a:lnTo>
                  <a:lnTo>
                    <a:pt x="72" y="28"/>
                  </a:lnTo>
                  <a:lnTo>
                    <a:pt x="51" y="31"/>
                  </a:lnTo>
                  <a:lnTo>
                    <a:pt x="33" y="35"/>
                  </a:lnTo>
                  <a:lnTo>
                    <a:pt x="16" y="39"/>
                  </a:lnTo>
                  <a:lnTo>
                    <a:pt x="0" y="43"/>
                  </a:lnTo>
                  <a:lnTo>
                    <a:pt x="2" y="51"/>
                  </a:lnTo>
                  <a:lnTo>
                    <a:pt x="4" y="62"/>
                  </a:lnTo>
                  <a:lnTo>
                    <a:pt x="25" y="59"/>
                  </a:lnTo>
                  <a:lnTo>
                    <a:pt x="47" y="57"/>
                  </a:lnTo>
                  <a:lnTo>
                    <a:pt x="66" y="53"/>
                  </a:lnTo>
                  <a:lnTo>
                    <a:pt x="86" y="49"/>
                  </a:lnTo>
                  <a:lnTo>
                    <a:pt x="103" y="39"/>
                  </a:lnTo>
                  <a:lnTo>
                    <a:pt x="122" y="31"/>
                  </a:lnTo>
                  <a:lnTo>
                    <a:pt x="144" y="18"/>
                  </a:lnTo>
                  <a:lnTo>
                    <a:pt x="167" y="6"/>
                  </a:lnTo>
                  <a:lnTo>
                    <a:pt x="163" y="2"/>
                  </a:lnTo>
                  <a:lnTo>
                    <a:pt x="157" y="0"/>
                  </a:lnTo>
                  <a:close/>
                </a:path>
              </a:pathLst>
            </a:custGeom>
            <a:solidFill>
              <a:srgbClr val="FF9E00"/>
            </a:solidFill>
            <a:ln w="9525">
              <a:noFill/>
              <a:round/>
              <a:headEnd/>
              <a:tailEnd/>
            </a:ln>
          </p:spPr>
          <p:txBody>
            <a:bodyPr/>
            <a:lstStyle/>
            <a:p>
              <a:endParaRPr lang="es-CO">
                <a:solidFill>
                  <a:prstClr val="black"/>
                </a:solidFill>
              </a:endParaRPr>
            </a:p>
          </p:txBody>
        </p:sp>
        <p:sp>
          <p:nvSpPr>
            <p:cNvPr id="9256" name="Freeform 40"/>
            <p:cNvSpPr>
              <a:spLocks/>
            </p:cNvSpPr>
            <p:nvPr/>
          </p:nvSpPr>
          <p:spPr bwMode="auto">
            <a:xfrm>
              <a:off x="2609" y="2336"/>
              <a:ext cx="146" cy="100"/>
            </a:xfrm>
            <a:custGeom>
              <a:avLst/>
              <a:gdLst/>
              <a:ahLst/>
              <a:cxnLst>
                <a:cxn ang="0">
                  <a:pos x="0" y="0"/>
                </a:cxn>
                <a:cxn ang="0">
                  <a:pos x="13" y="37"/>
                </a:cxn>
                <a:cxn ang="0">
                  <a:pos x="41" y="79"/>
                </a:cxn>
                <a:cxn ang="0">
                  <a:pos x="76" y="122"/>
                </a:cxn>
                <a:cxn ang="0">
                  <a:pos x="118" y="161"/>
                </a:cxn>
                <a:cxn ang="0">
                  <a:pos x="163" y="186"/>
                </a:cxn>
                <a:cxn ang="0">
                  <a:pos x="209" y="200"/>
                </a:cxn>
                <a:cxn ang="0">
                  <a:pos x="252" y="190"/>
                </a:cxn>
                <a:cxn ang="0">
                  <a:pos x="291" y="157"/>
                </a:cxn>
                <a:cxn ang="0">
                  <a:pos x="258" y="140"/>
                </a:cxn>
                <a:cxn ang="0">
                  <a:pos x="221" y="116"/>
                </a:cxn>
                <a:cxn ang="0">
                  <a:pos x="178" y="91"/>
                </a:cxn>
                <a:cxn ang="0">
                  <a:pos x="136" y="66"/>
                </a:cxn>
                <a:cxn ang="0">
                  <a:pos x="91" y="41"/>
                </a:cxn>
                <a:cxn ang="0">
                  <a:pos x="54" y="21"/>
                </a:cxn>
                <a:cxn ang="0">
                  <a:pos x="21" y="4"/>
                </a:cxn>
                <a:cxn ang="0">
                  <a:pos x="0" y="0"/>
                </a:cxn>
              </a:cxnLst>
              <a:rect l="0" t="0" r="r" b="b"/>
              <a:pathLst>
                <a:path w="291" h="200">
                  <a:moveTo>
                    <a:pt x="0" y="0"/>
                  </a:moveTo>
                  <a:lnTo>
                    <a:pt x="13" y="37"/>
                  </a:lnTo>
                  <a:lnTo>
                    <a:pt x="41" y="79"/>
                  </a:lnTo>
                  <a:lnTo>
                    <a:pt x="76" y="122"/>
                  </a:lnTo>
                  <a:lnTo>
                    <a:pt x="118" y="161"/>
                  </a:lnTo>
                  <a:lnTo>
                    <a:pt x="163" y="186"/>
                  </a:lnTo>
                  <a:lnTo>
                    <a:pt x="209" y="200"/>
                  </a:lnTo>
                  <a:lnTo>
                    <a:pt x="252" y="190"/>
                  </a:lnTo>
                  <a:lnTo>
                    <a:pt x="291" y="157"/>
                  </a:lnTo>
                  <a:lnTo>
                    <a:pt x="258" y="140"/>
                  </a:lnTo>
                  <a:lnTo>
                    <a:pt x="221" y="116"/>
                  </a:lnTo>
                  <a:lnTo>
                    <a:pt x="178" y="91"/>
                  </a:lnTo>
                  <a:lnTo>
                    <a:pt x="136" y="66"/>
                  </a:lnTo>
                  <a:lnTo>
                    <a:pt x="91" y="41"/>
                  </a:lnTo>
                  <a:lnTo>
                    <a:pt x="54" y="21"/>
                  </a:lnTo>
                  <a:lnTo>
                    <a:pt x="21" y="4"/>
                  </a:lnTo>
                  <a:lnTo>
                    <a:pt x="0" y="0"/>
                  </a:lnTo>
                  <a:close/>
                </a:path>
              </a:pathLst>
            </a:custGeom>
            <a:solidFill>
              <a:srgbClr val="9EFFFF"/>
            </a:solidFill>
            <a:ln w="9525">
              <a:noFill/>
              <a:round/>
              <a:headEnd/>
              <a:tailEnd/>
            </a:ln>
          </p:spPr>
          <p:txBody>
            <a:bodyPr/>
            <a:lstStyle/>
            <a:p>
              <a:endParaRPr lang="es-CO">
                <a:solidFill>
                  <a:prstClr val="black"/>
                </a:solidFill>
              </a:endParaRPr>
            </a:p>
          </p:txBody>
        </p:sp>
        <p:sp>
          <p:nvSpPr>
            <p:cNvPr id="9257" name="Freeform 41"/>
            <p:cNvSpPr>
              <a:spLocks/>
            </p:cNvSpPr>
            <p:nvPr/>
          </p:nvSpPr>
          <p:spPr bwMode="auto">
            <a:xfrm>
              <a:off x="2927" y="2338"/>
              <a:ext cx="215" cy="115"/>
            </a:xfrm>
            <a:custGeom>
              <a:avLst/>
              <a:gdLst/>
              <a:ahLst/>
              <a:cxnLst>
                <a:cxn ang="0">
                  <a:pos x="396" y="0"/>
                </a:cxn>
                <a:cxn ang="0">
                  <a:pos x="353" y="8"/>
                </a:cxn>
                <a:cxn ang="0">
                  <a:pos x="299" y="29"/>
                </a:cxn>
                <a:cxn ang="0">
                  <a:pos x="235" y="54"/>
                </a:cxn>
                <a:cxn ang="0">
                  <a:pos x="171" y="87"/>
                </a:cxn>
                <a:cxn ang="0">
                  <a:pos x="107" y="122"/>
                </a:cxn>
                <a:cxn ang="0">
                  <a:pos x="54" y="159"/>
                </a:cxn>
                <a:cxn ang="0">
                  <a:pos x="16" y="194"/>
                </a:cxn>
                <a:cxn ang="0">
                  <a:pos x="0" y="229"/>
                </a:cxn>
                <a:cxn ang="0">
                  <a:pos x="72" y="221"/>
                </a:cxn>
                <a:cxn ang="0">
                  <a:pos x="134" y="213"/>
                </a:cxn>
                <a:cxn ang="0">
                  <a:pos x="188" y="200"/>
                </a:cxn>
                <a:cxn ang="0">
                  <a:pos x="239" y="182"/>
                </a:cxn>
                <a:cxn ang="0">
                  <a:pos x="283" y="155"/>
                </a:cxn>
                <a:cxn ang="0">
                  <a:pos x="330" y="118"/>
                </a:cxn>
                <a:cxn ang="0">
                  <a:pos x="376" y="70"/>
                </a:cxn>
                <a:cxn ang="0">
                  <a:pos x="429" y="10"/>
                </a:cxn>
                <a:cxn ang="0">
                  <a:pos x="427" y="4"/>
                </a:cxn>
                <a:cxn ang="0">
                  <a:pos x="425" y="0"/>
                </a:cxn>
                <a:cxn ang="0">
                  <a:pos x="409" y="0"/>
                </a:cxn>
                <a:cxn ang="0">
                  <a:pos x="396" y="0"/>
                </a:cxn>
              </a:cxnLst>
              <a:rect l="0" t="0" r="r" b="b"/>
              <a:pathLst>
                <a:path w="429" h="229">
                  <a:moveTo>
                    <a:pt x="396" y="0"/>
                  </a:moveTo>
                  <a:lnTo>
                    <a:pt x="353" y="8"/>
                  </a:lnTo>
                  <a:lnTo>
                    <a:pt x="299" y="29"/>
                  </a:lnTo>
                  <a:lnTo>
                    <a:pt x="235" y="54"/>
                  </a:lnTo>
                  <a:lnTo>
                    <a:pt x="171" y="87"/>
                  </a:lnTo>
                  <a:lnTo>
                    <a:pt x="107" y="122"/>
                  </a:lnTo>
                  <a:lnTo>
                    <a:pt x="54" y="159"/>
                  </a:lnTo>
                  <a:lnTo>
                    <a:pt x="16" y="194"/>
                  </a:lnTo>
                  <a:lnTo>
                    <a:pt x="0" y="229"/>
                  </a:lnTo>
                  <a:lnTo>
                    <a:pt x="72" y="221"/>
                  </a:lnTo>
                  <a:lnTo>
                    <a:pt x="134" y="213"/>
                  </a:lnTo>
                  <a:lnTo>
                    <a:pt x="188" y="200"/>
                  </a:lnTo>
                  <a:lnTo>
                    <a:pt x="239" y="182"/>
                  </a:lnTo>
                  <a:lnTo>
                    <a:pt x="283" y="155"/>
                  </a:lnTo>
                  <a:lnTo>
                    <a:pt x="330" y="118"/>
                  </a:lnTo>
                  <a:lnTo>
                    <a:pt x="376" y="70"/>
                  </a:lnTo>
                  <a:lnTo>
                    <a:pt x="429" y="10"/>
                  </a:lnTo>
                  <a:lnTo>
                    <a:pt x="427" y="4"/>
                  </a:lnTo>
                  <a:lnTo>
                    <a:pt x="425" y="0"/>
                  </a:lnTo>
                  <a:lnTo>
                    <a:pt x="409" y="0"/>
                  </a:lnTo>
                  <a:lnTo>
                    <a:pt x="396" y="0"/>
                  </a:lnTo>
                  <a:close/>
                </a:path>
              </a:pathLst>
            </a:custGeom>
            <a:solidFill>
              <a:srgbClr val="8FFFFF"/>
            </a:solidFill>
            <a:ln w="9525">
              <a:noFill/>
              <a:round/>
              <a:headEnd/>
              <a:tailEnd/>
            </a:ln>
          </p:spPr>
          <p:txBody>
            <a:bodyPr/>
            <a:lstStyle/>
            <a:p>
              <a:endParaRPr lang="es-CO">
                <a:solidFill>
                  <a:prstClr val="black"/>
                </a:solidFill>
              </a:endParaRPr>
            </a:p>
          </p:txBody>
        </p:sp>
        <p:sp>
          <p:nvSpPr>
            <p:cNvPr id="9262" name="Freeform 46"/>
            <p:cNvSpPr>
              <a:spLocks/>
            </p:cNvSpPr>
            <p:nvPr/>
          </p:nvSpPr>
          <p:spPr bwMode="auto">
            <a:xfrm>
              <a:off x="3767" y="2510"/>
              <a:ext cx="308" cy="281"/>
            </a:xfrm>
            <a:custGeom>
              <a:avLst/>
              <a:gdLst/>
              <a:ahLst/>
              <a:cxnLst>
                <a:cxn ang="0">
                  <a:pos x="0" y="363"/>
                </a:cxn>
                <a:cxn ang="0">
                  <a:pos x="43" y="384"/>
                </a:cxn>
                <a:cxn ang="0">
                  <a:pos x="84" y="411"/>
                </a:cxn>
                <a:cxn ang="0">
                  <a:pos x="121" y="440"/>
                </a:cxn>
                <a:cxn ang="0">
                  <a:pos x="160" y="473"/>
                </a:cxn>
                <a:cxn ang="0">
                  <a:pos x="196" y="502"/>
                </a:cxn>
                <a:cxn ang="0">
                  <a:pos x="241" y="530"/>
                </a:cxn>
                <a:cxn ang="0">
                  <a:pos x="289" y="551"/>
                </a:cxn>
                <a:cxn ang="0">
                  <a:pos x="348" y="562"/>
                </a:cxn>
                <a:cxn ang="0">
                  <a:pos x="377" y="557"/>
                </a:cxn>
                <a:cxn ang="0">
                  <a:pos x="419" y="553"/>
                </a:cxn>
                <a:cxn ang="0">
                  <a:pos x="464" y="547"/>
                </a:cxn>
                <a:cxn ang="0">
                  <a:pos x="512" y="541"/>
                </a:cxn>
                <a:cxn ang="0">
                  <a:pos x="553" y="526"/>
                </a:cxn>
                <a:cxn ang="0">
                  <a:pos x="588" y="506"/>
                </a:cxn>
                <a:cxn ang="0">
                  <a:pos x="609" y="477"/>
                </a:cxn>
                <a:cxn ang="0">
                  <a:pos x="615" y="438"/>
                </a:cxn>
                <a:cxn ang="0">
                  <a:pos x="505" y="402"/>
                </a:cxn>
                <a:cxn ang="0">
                  <a:pos x="417" y="367"/>
                </a:cxn>
                <a:cxn ang="0">
                  <a:pos x="348" y="330"/>
                </a:cxn>
                <a:cxn ang="0">
                  <a:pos x="291" y="287"/>
                </a:cxn>
                <a:cxn ang="0">
                  <a:pos x="237" y="233"/>
                </a:cxn>
                <a:cxn ang="0">
                  <a:pos x="187" y="171"/>
                </a:cxn>
                <a:cxn ang="0">
                  <a:pos x="130" y="93"/>
                </a:cxn>
                <a:cxn ang="0">
                  <a:pos x="66" y="0"/>
                </a:cxn>
                <a:cxn ang="0">
                  <a:pos x="68" y="27"/>
                </a:cxn>
                <a:cxn ang="0">
                  <a:pos x="66" y="72"/>
                </a:cxn>
                <a:cxn ang="0">
                  <a:pos x="59" y="128"/>
                </a:cxn>
                <a:cxn ang="0">
                  <a:pos x="49" y="190"/>
                </a:cxn>
                <a:cxn ang="0">
                  <a:pos x="35" y="248"/>
                </a:cxn>
                <a:cxn ang="0">
                  <a:pos x="22" y="301"/>
                </a:cxn>
                <a:cxn ang="0">
                  <a:pos x="10" y="339"/>
                </a:cxn>
                <a:cxn ang="0">
                  <a:pos x="0" y="363"/>
                </a:cxn>
              </a:cxnLst>
              <a:rect l="0" t="0" r="r" b="b"/>
              <a:pathLst>
                <a:path w="615" h="562">
                  <a:moveTo>
                    <a:pt x="0" y="363"/>
                  </a:moveTo>
                  <a:lnTo>
                    <a:pt x="43" y="384"/>
                  </a:lnTo>
                  <a:lnTo>
                    <a:pt x="84" y="411"/>
                  </a:lnTo>
                  <a:lnTo>
                    <a:pt x="121" y="440"/>
                  </a:lnTo>
                  <a:lnTo>
                    <a:pt x="160" y="473"/>
                  </a:lnTo>
                  <a:lnTo>
                    <a:pt x="196" y="502"/>
                  </a:lnTo>
                  <a:lnTo>
                    <a:pt x="241" y="530"/>
                  </a:lnTo>
                  <a:lnTo>
                    <a:pt x="289" y="551"/>
                  </a:lnTo>
                  <a:lnTo>
                    <a:pt x="348" y="562"/>
                  </a:lnTo>
                  <a:lnTo>
                    <a:pt x="377" y="557"/>
                  </a:lnTo>
                  <a:lnTo>
                    <a:pt x="419" y="553"/>
                  </a:lnTo>
                  <a:lnTo>
                    <a:pt x="464" y="547"/>
                  </a:lnTo>
                  <a:lnTo>
                    <a:pt x="512" y="541"/>
                  </a:lnTo>
                  <a:lnTo>
                    <a:pt x="553" y="526"/>
                  </a:lnTo>
                  <a:lnTo>
                    <a:pt x="588" y="506"/>
                  </a:lnTo>
                  <a:lnTo>
                    <a:pt x="609" y="477"/>
                  </a:lnTo>
                  <a:lnTo>
                    <a:pt x="615" y="438"/>
                  </a:lnTo>
                  <a:lnTo>
                    <a:pt x="505" y="402"/>
                  </a:lnTo>
                  <a:lnTo>
                    <a:pt x="417" y="367"/>
                  </a:lnTo>
                  <a:lnTo>
                    <a:pt x="348" y="330"/>
                  </a:lnTo>
                  <a:lnTo>
                    <a:pt x="291" y="287"/>
                  </a:lnTo>
                  <a:lnTo>
                    <a:pt x="237" y="233"/>
                  </a:lnTo>
                  <a:lnTo>
                    <a:pt x="187" y="171"/>
                  </a:lnTo>
                  <a:lnTo>
                    <a:pt x="130" y="93"/>
                  </a:lnTo>
                  <a:lnTo>
                    <a:pt x="66" y="0"/>
                  </a:lnTo>
                  <a:lnTo>
                    <a:pt x="68" y="27"/>
                  </a:lnTo>
                  <a:lnTo>
                    <a:pt x="66" y="72"/>
                  </a:lnTo>
                  <a:lnTo>
                    <a:pt x="59" y="128"/>
                  </a:lnTo>
                  <a:lnTo>
                    <a:pt x="49" y="190"/>
                  </a:lnTo>
                  <a:lnTo>
                    <a:pt x="35" y="248"/>
                  </a:lnTo>
                  <a:lnTo>
                    <a:pt x="22" y="301"/>
                  </a:lnTo>
                  <a:lnTo>
                    <a:pt x="10" y="339"/>
                  </a:lnTo>
                  <a:lnTo>
                    <a:pt x="0" y="363"/>
                  </a:lnTo>
                  <a:close/>
                </a:path>
              </a:pathLst>
            </a:custGeom>
            <a:solidFill>
              <a:srgbClr val="1233FF"/>
            </a:solidFill>
            <a:ln w="9525">
              <a:noFill/>
              <a:round/>
              <a:headEnd/>
              <a:tailEnd/>
            </a:ln>
          </p:spPr>
          <p:txBody>
            <a:bodyPr/>
            <a:lstStyle/>
            <a:p>
              <a:endParaRPr lang="es-CO">
                <a:solidFill>
                  <a:prstClr val="black"/>
                </a:solidFill>
              </a:endParaRPr>
            </a:p>
          </p:txBody>
        </p:sp>
        <p:sp>
          <p:nvSpPr>
            <p:cNvPr id="9265" name="Freeform 49"/>
            <p:cNvSpPr>
              <a:spLocks/>
            </p:cNvSpPr>
            <p:nvPr/>
          </p:nvSpPr>
          <p:spPr bwMode="auto">
            <a:xfrm>
              <a:off x="3652" y="2679"/>
              <a:ext cx="285" cy="287"/>
            </a:xfrm>
            <a:custGeom>
              <a:avLst/>
              <a:gdLst/>
              <a:ahLst/>
              <a:cxnLst>
                <a:cxn ang="0">
                  <a:pos x="54" y="0"/>
                </a:cxn>
                <a:cxn ang="0">
                  <a:pos x="29" y="7"/>
                </a:cxn>
                <a:cxn ang="0">
                  <a:pos x="15" y="19"/>
                </a:cxn>
                <a:cxn ang="0">
                  <a:pos x="6" y="31"/>
                </a:cxn>
                <a:cxn ang="0">
                  <a:pos x="2" y="46"/>
                </a:cxn>
                <a:cxn ang="0">
                  <a:pos x="0" y="58"/>
                </a:cxn>
                <a:cxn ang="0">
                  <a:pos x="2" y="75"/>
                </a:cxn>
                <a:cxn ang="0">
                  <a:pos x="4" y="91"/>
                </a:cxn>
                <a:cxn ang="0">
                  <a:pos x="6" y="110"/>
                </a:cxn>
                <a:cxn ang="0">
                  <a:pos x="46" y="157"/>
                </a:cxn>
                <a:cxn ang="0">
                  <a:pos x="108" y="236"/>
                </a:cxn>
                <a:cxn ang="0">
                  <a:pos x="186" y="329"/>
                </a:cxn>
                <a:cxn ang="0">
                  <a:pos x="271" y="426"/>
                </a:cxn>
                <a:cxn ang="0">
                  <a:pos x="357" y="506"/>
                </a:cxn>
                <a:cxn ang="0">
                  <a:pos x="440" y="562"/>
                </a:cxn>
                <a:cxn ang="0">
                  <a:pos x="512" y="574"/>
                </a:cxn>
                <a:cxn ang="0">
                  <a:pos x="570" y="529"/>
                </a:cxn>
                <a:cxn ang="0">
                  <a:pos x="562" y="492"/>
                </a:cxn>
                <a:cxn ang="0">
                  <a:pos x="547" y="461"/>
                </a:cxn>
                <a:cxn ang="0">
                  <a:pos x="521" y="430"/>
                </a:cxn>
                <a:cxn ang="0">
                  <a:pos x="492" y="403"/>
                </a:cxn>
                <a:cxn ang="0">
                  <a:pos x="457" y="374"/>
                </a:cxn>
                <a:cxn ang="0">
                  <a:pos x="424" y="349"/>
                </a:cxn>
                <a:cxn ang="0">
                  <a:pos x="391" y="321"/>
                </a:cxn>
                <a:cxn ang="0">
                  <a:pos x="364" y="296"/>
                </a:cxn>
                <a:cxn ang="0">
                  <a:pos x="326" y="246"/>
                </a:cxn>
                <a:cxn ang="0">
                  <a:pos x="294" y="195"/>
                </a:cxn>
                <a:cxn ang="0">
                  <a:pos x="263" y="147"/>
                </a:cxn>
                <a:cxn ang="0">
                  <a:pos x="234" y="104"/>
                </a:cxn>
                <a:cxn ang="0">
                  <a:pos x="199" y="64"/>
                </a:cxn>
                <a:cxn ang="0">
                  <a:pos x="161" y="32"/>
                </a:cxn>
                <a:cxn ang="0">
                  <a:pos x="112" y="9"/>
                </a:cxn>
                <a:cxn ang="0">
                  <a:pos x="54" y="0"/>
                </a:cxn>
              </a:cxnLst>
              <a:rect l="0" t="0" r="r" b="b"/>
              <a:pathLst>
                <a:path w="570" h="574">
                  <a:moveTo>
                    <a:pt x="54" y="0"/>
                  </a:moveTo>
                  <a:lnTo>
                    <a:pt x="29" y="7"/>
                  </a:lnTo>
                  <a:lnTo>
                    <a:pt x="15" y="19"/>
                  </a:lnTo>
                  <a:lnTo>
                    <a:pt x="6" y="31"/>
                  </a:lnTo>
                  <a:lnTo>
                    <a:pt x="2" y="46"/>
                  </a:lnTo>
                  <a:lnTo>
                    <a:pt x="0" y="58"/>
                  </a:lnTo>
                  <a:lnTo>
                    <a:pt x="2" y="75"/>
                  </a:lnTo>
                  <a:lnTo>
                    <a:pt x="4" y="91"/>
                  </a:lnTo>
                  <a:lnTo>
                    <a:pt x="6" y="110"/>
                  </a:lnTo>
                  <a:lnTo>
                    <a:pt x="46" y="157"/>
                  </a:lnTo>
                  <a:lnTo>
                    <a:pt x="108" y="236"/>
                  </a:lnTo>
                  <a:lnTo>
                    <a:pt x="186" y="329"/>
                  </a:lnTo>
                  <a:lnTo>
                    <a:pt x="271" y="426"/>
                  </a:lnTo>
                  <a:lnTo>
                    <a:pt x="357" y="506"/>
                  </a:lnTo>
                  <a:lnTo>
                    <a:pt x="440" y="562"/>
                  </a:lnTo>
                  <a:lnTo>
                    <a:pt x="512" y="574"/>
                  </a:lnTo>
                  <a:lnTo>
                    <a:pt x="570" y="529"/>
                  </a:lnTo>
                  <a:lnTo>
                    <a:pt x="562" y="492"/>
                  </a:lnTo>
                  <a:lnTo>
                    <a:pt x="547" y="461"/>
                  </a:lnTo>
                  <a:lnTo>
                    <a:pt x="521" y="430"/>
                  </a:lnTo>
                  <a:lnTo>
                    <a:pt x="492" y="403"/>
                  </a:lnTo>
                  <a:lnTo>
                    <a:pt x="457" y="374"/>
                  </a:lnTo>
                  <a:lnTo>
                    <a:pt x="424" y="349"/>
                  </a:lnTo>
                  <a:lnTo>
                    <a:pt x="391" y="321"/>
                  </a:lnTo>
                  <a:lnTo>
                    <a:pt x="364" y="296"/>
                  </a:lnTo>
                  <a:lnTo>
                    <a:pt x="326" y="246"/>
                  </a:lnTo>
                  <a:lnTo>
                    <a:pt x="294" y="195"/>
                  </a:lnTo>
                  <a:lnTo>
                    <a:pt x="263" y="147"/>
                  </a:lnTo>
                  <a:lnTo>
                    <a:pt x="234" y="104"/>
                  </a:lnTo>
                  <a:lnTo>
                    <a:pt x="199" y="64"/>
                  </a:lnTo>
                  <a:lnTo>
                    <a:pt x="161" y="32"/>
                  </a:lnTo>
                  <a:lnTo>
                    <a:pt x="112" y="9"/>
                  </a:lnTo>
                  <a:lnTo>
                    <a:pt x="54" y="0"/>
                  </a:lnTo>
                  <a:close/>
                </a:path>
              </a:pathLst>
            </a:custGeom>
            <a:solidFill>
              <a:srgbClr val="9E00FF"/>
            </a:solidFill>
            <a:ln w="9525">
              <a:noFill/>
              <a:round/>
              <a:headEnd/>
              <a:tailEnd/>
            </a:ln>
          </p:spPr>
          <p:txBody>
            <a:bodyPr/>
            <a:lstStyle/>
            <a:p>
              <a:endParaRPr lang="es-CO">
                <a:solidFill>
                  <a:prstClr val="black"/>
                </a:solidFill>
              </a:endParaRPr>
            </a:p>
          </p:txBody>
        </p:sp>
        <p:sp>
          <p:nvSpPr>
            <p:cNvPr id="9266" name="Freeform 50"/>
            <p:cNvSpPr>
              <a:spLocks/>
            </p:cNvSpPr>
            <p:nvPr/>
          </p:nvSpPr>
          <p:spPr bwMode="auto">
            <a:xfrm>
              <a:off x="3573" y="2701"/>
              <a:ext cx="91" cy="61"/>
            </a:xfrm>
            <a:custGeom>
              <a:avLst/>
              <a:gdLst/>
              <a:ahLst/>
              <a:cxnLst>
                <a:cxn ang="0">
                  <a:pos x="0" y="62"/>
                </a:cxn>
                <a:cxn ang="0">
                  <a:pos x="15" y="74"/>
                </a:cxn>
                <a:cxn ang="0">
                  <a:pos x="35" y="87"/>
                </a:cxn>
                <a:cxn ang="0">
                  <a:pos x="56" y="95"/>
                </a:cxn>
                <a:cxn ang="0">
                  <a:pos x="81" y="105"/>
                </a:cxn>
                <a:cxn ang="0">
                  <a:pos x="104" y="109"/>
                </a:cxn>
                <a:cxn ang="0">
                  <a:pos x="131" y="115"/>
                </a:cxn>
                <a:cxn ang="0">
                  <a:pos x="157" y="118"/>
                </a:cxn>
                <a:cxn ang="0">
                  <a:pos x="182" y="122"/>
                </a:cxn>
                <a:cxn ang="0">
                  <a:pos x="170" y="105"/>
                </a:cxn>
                <a:cxn ang="0">
                  <a:pos x="163" y="91"/>
                </a:cxn>
                <a:cxn ang="0">
                  <a:pos x="157" y="80"/>
                </a:cxn>
                <a:cxn ang="0">
                  <a:pos x="153" y="68"/>
                </a:cxn>
                <a:cxn ang="0">
                  <a:pos x="147" y="52"/>
                </a:cxn>
                <a:cxn ang="0">
                  <a:pos x="145" y="39"/>
                </a:cxn>
                <a:cxn ang="0">
                  <a:pos x="141" y="21"/>
                </a:cxn>
                <a:cxn ang="0">
                  <a:pos x="139" y="0"/>
                </a:cxn>
                <a:cxn ang="0">
                  <a:pos x="124" y="0"/>
                </a:cxn>
                <a:cxn ang="0">
                  <a:pos x="104" y="2"/>
                </a:cxn>
                <a:cxn ang="0">
                  <a:pos x="81" y="6"/>
                </a:cxn>
                <a:cxn ang="0">
                  <a:pos x="58" y="14"/>
                </a:cxn>
                <a:cxn ang="0">
                  <a:pos x="35" y="20"/>
                </a:cxn>
                <a:cxn ang="0">
                  <a:pos x="17" y="31"/>
                </a:cxn>
                <a:cxn ang="0">
                  <a:pos x="4" y="45"/>
                </a:cxn>
                <a:cxn ang="0">
                  <a:pos x="0" y="62"/>
                </a:cxn>
              </a:cxnLst>
              <a:rect l="0" t="0" r="r" b="b"/>
              <a:pathLst>
                <a:path w="182" h="122">
                  <a:moveTo>
                    <a:pt x="0" y="62"/>
                  </a:moveTo>
                  <a:lnTo>
                    <a:pt x="15" y="74"/>
                  </a:lnTo>
                  <a:lnTo>
                    <a:pt x="35" y="87"/>
                  </a:lnTo>
                  <a:lnTo>
                    <a:pt x="56" y="95"/>
                  </a:lnTo>
                  <a:lnTo>
                    <a:pt x="81" y="105"/>
                  </a:lnTo>
                  <a:lnTo>
                    <a:pt x="104" y="109"/>
                  </a:lnTo>
                  <a:lnTo>
                    <a:pt x="131" y="115"/>
                  </a:lnTo>
                  <a:lnTo>
                    <a:pt x="157" y="118"/>
                  </a:lnTo>
                  <a:lnTo>
                    <a:pt x="182" y="122"/>
                  </a:lnTo>
                  <a:lnTo>
                    <a:pt x="170" y="105"/>
                  </a:lnTo>
                  <a:lnTo>
                    <a:pt x="163" y="91"/>
                  </a:lnTo>
                  <a:lnTo>
                    <a:pt x="157" y="80"/>
                  </a:lnTo>
                  <a:lnTo>
                    <a:pt x="153" y="68"/>
                  </a:lnTo>
                  <a:lnTo>
                    <a:pt x="147" y="52"/>
                  </a:lnTo>
                  <a:lnTo>
                    <a:pt x="145" y="39"/>
                  </a:lnTo>
                  <a:lnTo>
                    <a:pt x="141" y="21"/>
                  </a:lnTo>
                  <a:lnTo>
                    <a:pt x="139" y="0"/>
                  </a:lnTo>
                  <a:lnTo>
                    <a:pt x="124" y="0"/>
                  </a:lnTo>
                  <a:lnTo>
                    <a:pt x="104" y="2"/>
                  </a:lnTo>
                  <a:lnTo>
                    <a:pt x="81" y="6"/>
                  </a:lnTo>
                  <a:lnTo>
                    <a:pt x="58" y="14"/>
                  </a:lnTo>
                  <a:lnTo>
                    <a:pt x="35" y="20"/>
                  </a:lnTo>
                  <a:lnTo>
                    <a:pt x="17" y="31"/>
                  </a:lnTo>
                  <a:lnTo>
                    <a:pt x="4" y="45"/>
                  </a:lnTo>
                  <a:lnTo>
                    <a:pt x="0" y="62"/>
                  </a:lnTo>
                  <a:close/>
                </a:path>
              </a:pathLst>
            </a:custGeom>
            <a:solidFill>
              <a:srgbClr val="DE1FFF"/>
            </a:solidFill>
            <a:ln w="9525">
              <a:noFill/>
              <a:round/>
              <a:headEnd/>
              <a:tailEnd/>
            </a:ln>
          </p:spPr>
          <p:txBody>
            <a:bodyPr/>
            <a:lstStyle/>
            <a:p>
              <a:endParaRPr lang="es-CO">
                <a:solidFill>
                  <a:prstClr val="black"/>
                </a:solidFill>
              </a:endParaRPr>
            </a:p>
          </p:txBody>
        </p:sp>
        <p:sp>
          <p:nvSpPr>
            <p:cNvPr id="9267" name="Freeform 51"/>
            <p:cNvSpPr>
              <a:spLocks/>
            </p:cNvSpPr>
            <p:nvPr/>
          </p:nvSpPr>
          <p:spPr bwMode="auto">
            <a:xfrm>
              <a:off x="3762" y="2698"/>
              <a:ext cx="253" cy="208"/>
            </a:xfrm>
            <a:custGeom>
              <a:avLst/>
              <a:gdLst/>
              <a:ahLst/>
              <a:cxnLst>
                <a:cxn ang="0">
                  <a:pos x="0" y="0"/>
                </a:cxn>
                <a:cxn ang="0">
                  <a:pos x="31" y="70"/>
                </a:cxn>
                <a:cxn ang="0">
                  <a:pos x="73" y="142"/>
                </a:cxn>
                <a:cxn ang="0">
                  <a:pos x="122" y="212"/>
                </a:cxn>
                <a:cxn ang="0">
                  <a:pos x="180" y="278"/>
                </a:cxn>
                <a:cxn ang="0">
                  <a:pos x="242" y="332"/>
                </a:cxn>
                <a:cxn ang="0">
                  <a:pos x="312" y="375"/>
                </a:cxn>
                <a:cxn ang="0">
                  <a:pos x="386" y="404"/>
                </a:cxn>
                <a:cxn ang="0">
                  <a:pos x="467" y="415"/>
                </a:cxn>
                <a:cxn ang="0">
                  <a:pos x="504" y="377"/>
                </a:cxn>
                <a:cxn ang="0">
                  <a:pos x="500" y="336"/>
                </a:cxn>
                <a:cxn ang="0">
                  <a:pos x="461" y="291"/>
                </a:cxn>
                <a:cxn ang="0">
                  <a:pos x="405" y="250"/>
                </a:cxn>
                <a:cxn ang="0">
                  <a:pos x="335" y="210"/>
                </a:cxn>
                <a:cxn ang="0">
                  <a:pos x="267" y="177"/>
                </a:cxn>
                <a:cxn ang="0">
                  <a:pos x="209" y="152"/>
                </a:cxn>
                <a:cxn ang="0">
                  <a:pos x="176" y="138"/>
                </a:cxn>
                <a:cxn ang="0">
                  <a:pos x="155" y="119"/>
                </a:cxn>
                <a:cxn ang="0">
                  <a:pos x="136" y="99"/>
                </a:cxn>
                <a:cxn ang="0">
                  <a:pos x="114" y="76"/>
                </a:cxn>
                <a:cxn ang="0">
                  <a:pos x="93" y="57"/>
                </a:cxn>
                <a:cxn ang="0">
                  <a:pos x="70" y="33"/>
                </a:cxn>
                <a:cxn ang="0">
                  <a:pos x="46" y="18"/>
                </a:cxn>
                <a:cxn ang="0">
                  <a:pos x="23" y="6"/>
                </a:cxn>
                <a:cxn ang="0">
                  <a:pos x="0" y="0"/>
                </a:cxn>
              </a:cxnLst>
              <a:rect l="0" t="0" r="r" b="b"/>
              <a:pathLst>
                <a:path w="504" h="415">
                  <a:moveTo>
                    <a:pt x="0" y="0"/>
                  </a:moveTo>
                  <a:lnTo>
                    <a:pt x="31" y="70"/>
                  </a:lnTo>
                  <a:lnTo>
                    <a:pt x="73" y="142"/>
                  </a:lnTo>
                  <a:lnTo>
                    <a:pt x="122" y="212"/>
                  </a:lnTo>
                  <a:lnTo>
                    <a:pt x="180" y="278"/>
                  </a:lnTo>
                  <a:lnTo>
                    <a:pt x="242" y="332"/>
                  </a:lnTo>
                  <a:lnTo>
                    <a:pt x="312" y="375"/>
                  </a:lnTo>
                  <a:lnTo>
                    <a:pt x="386" y="404"/>
                  </a:lnTo>
                  <a:lnTo>
                    <a:pt x="467" y="415"/>
                  </a:lnTo>
                  <a:lnTo>
                    <a:pt x="504" y="377"/>
                  </a:lnTo>
                  <a:lnTo>
                    <a:pt x="500" y="336"/>
                  </a:lnTo>
                  <a:lnTo>
                    <a:pt x="461" y="291"/>
                  </a:lnTo>
                  <a:lnTo>
                    <a:pt x="405" y="250"/>
                  </a:lnTo>
                  <a:lnTo>
                    <a:pt x="335" y="210"/>
                  </a:lnTo>
                  <a:lnTo>
                    <a:pt x="267" y="177"/>
                  </a:lnTo>
                  <a:lnTo>
                    <a:pt x="209" y="152"/>
                  </a:lnTo>
                  <a:lnTo>
                    <a:pt x="176" y="138"/>
                  </a:lnTo>
                  <a:lnTo>
                    <a:pt x="155" y="119"/>
                  </a:lnTo>
                  <a:lnTo>
                    <a:pt x="136" y="99"/>
                  </a:lnTo>
                  <a:lnTo>
                    <a:pt x="114" y="76"/>
                  </a:lnTo>
                  <a:lnTo>
                    <a:pt x="93" y="57"/>
                  </a:lnTo>
                  <a:lnTo>
                    <a:pt x="70" y="33"/>
                  </a:lnTo>
                  <a:lnTo>
                    <a:pt x="46" y="18"/>
                  </a:lnTo>
                  <a:lnTo>
                    <a:pt x="23" y="6"/>
                  </a:lnTo>
                  <a:lnTo>
                    <a:pt x="0" y="0"/>
                  </a:lnTo>
                  <a:close/>
                </a:path>
              </a:pathLst>
            </a:custGeom>
            <a:solidFill>
              <a:srgbClr val="8000FF"/>
            </a:solidFill>
            <a:ln w="9525">
              <a:noFill/>
              <a:round/>
              <a:headEnd/>
              <a:tailEnd/>
            </a:ln>
          </p:spPr>
          <p:txBody>
            <a:bodyPr/>
            <a:lstStyle/>
            <a:p>
              <a:endParaRPr lang="es-CO">
                <a:solidFill>
                  <a:prstClr val="black"/>
                </a:solidFill>
              </a:endParaRPr>
            </a:p>
          </p:txBody>
        </p:sp>
        <p:sp>
          <p:nvSpPr>
            <p:cNvPr id="9268" name="Freeform 52"/>
            <p:cNvSpPr>
              <a:spLocks/>
            </p:cNvSpPr>
            <p:nvPr/>
          </p:nvSpPr>
          <p:spPr bwMode="auto">
            <a:xfrm>
              <a:off x="3174" y="2705"/>
              <a:ext cx="206" cy="207"/>
            </a:xfrm>
            <a:custGeom>
              <a:avLst/>
              <a:gdLst/>
              <a:ahLst/>
              <a:cxnLst>
                <a:cxn ang="0">
                  <a:pos x="304" y="2"/>
                </a:cxn>
                <a:cxn ang="0">
                  <a:pos x="230" y="29"/>
                </a:cxn>
                <a:cxn ang="0">
                  <a:pos x="163" y="60"/>
                </a:cxn>
                <a:cxn ang="0">
                  <a:pos x="100" y="97"/>
                </a:cxn>
                <a:cxn ang="0">
                  <a:pos x="52" y="141"/>
                </a:cxn>
                <a:cxn ang="0">
                  <a:pos x="15" y="188"/>
                </a:cxn>
                <a:cxn ang="0">
                  <a:pos x="0" y="246"/>
                </a:cxn>
                <a:cxn ang="0">
                  <a:pos x="5" y="310"/>
                </a:cxn>
                <a:cxn ang="0">
                  <a:pos x="40" y="388"/>
                </a:cxn>
                <a:cxn ang="0">
                  <a:pos x="52" y="392"/>
                </a:cxn>
                <a:cxn ang="0">
                  <a:pos x="64" y="397"/>
                </a:cxn>
                <a:cxn ang="0">
                  <a:pos x="77" y="401"/>
                </a:cxn>
                <a:cxn ang="0">
                  <a:pos x="93" y="407"/>
                </a:cxn>
                <a:cxn ang="0">
                  <a:pos x="106" y="409"/>
                </a:cxn>
                <a:cxn ang="0">
                  <a:pos x="122" y="413"/>
                </a:cxn>
                <a:cxn ang="0">
                  <a:pos x="137" y="413"/>
                </a:cxn>
                <a:cxn ang="0">
                  <a:pos x="155" y="415"/>
                </a:cxn>
                <a:cxn ang="0">
                  <a:pos x="99" y="341"/>
                </a:cxn>
                <a:cxn ang="0">
                  <a:pos x="83" y="277"/>
                </a:cxn>
                <a:cxn ang="0">
                  <a:pos x="97" y="219"/>
                </a:cxn>
                <a:cxn ang="0">
                  <a:pos x="139" y="169"/>
                </a:cxn>
                <a:cxn ang="0">
                  <a:pos x="197" y="122"/>
                </a:cxn>
                <a:cxn ang="0">
                  <a:pos x="267" y="83"/>
                </a:cxn>
                <a:cxn ang="0">
                  <a:pos x="341" y="46"/>
                </a:cxn>
                <a:cxn ang="0">
                  <a:pos x="413" y="15"/>
                </a:cxn>
                <a:cxn ang="0">
                  <a:pos x="397" y="8"/>
                </a:cxn>
                <a:cxn ang="0">
                  <a:pos x="384" y="4"/>
                </a:cxn>
                <a:cxn ang="0">
                  <a:pos x="368" y="0"/>
                </a:cxn>
                <a:cxn ang="0">
                  <a:pos x="355" y="0"/>
                </a:cxn>
                <a:cxn ang="0">
                  <a:pos x="337" y="0"/>
                </a:cxn>
                <a:cxn ang="0">
                  <a:pos x="325" y="0"/>
                </a:cxn>
                <a:cxn ang="0">
                  <a:pos x="312" y="0"/>
                </a:cxn>
                <a:cxn ang="0">
                  <a:pos x="304" y="2"/>
                </a:cxn>
              </a:cxnLst>
              <a:rect l="0" t="0" r="r" b="b"/>
              <a:pathLst>
                <a:path w="413" h="415">
                  <a:moveTo>
                    <a:pt x="304" y="2"/>
                  </a:moveTo>
                  <a:lnTo>
                    <a:pt x="230" y="29"/>
                  </a:lnTo>
                  <a:lnTo>
                    <a:pt x="163" y="60"/>
                  </a:lnTo>
                  <a:lnTo>
                    <a:pt x="100" y="97"/>
                  </a:lnTo>
                  <a:lnTo>
                    <a:pt x="52" y="141"/>
                  </a:lnTo>
                  <a:lnTo>
                    <a:pt x="15" y="188"/>
                  </a:lnTo>
                  <a:lnTo>
                    <a:pt x="0" y="246"/>
                  </a:lnTo>
                  <a:lnTo>
                    <a:pt x="5" y="310"/>
                  </a:lnTo>
                  <a:lnTo>
                    <a:pt x="40" y="388"/>
                  </a:lnTo>
                  <a:lnTo>
                    <a:pt x="52" y="392"/>
                  </a:lnTo>
                  <a:lnTo>
                    <a:pt x="64" y="397"/>
                  </a:lnTo>
                  <a:lnTo>
                    <a:pt x="77" y="401"/>
                  </a:lnTo>
                  <a:lnTo>
                    <a:pt x="93" y="407"/>
                  </a:lnTo>
                  <a:lnTo>
                    <a:pt x="106" y="409"/>
                  </a:lnTo>
                  <a:lnTo>
                    <a:pt x="122" y="413"/>
                  </a:lnTo>
                  <a:lnTo>
                    <a:pt x="137" y="413"/>
                  </a:lnTo>
                  <a:lnTo>
                    <a:pt x="155" y="415"/>
                  </a:lnTo>
                  <a:lnTo>
                    <a:pt x="99" y="341"/>
                  </a:lnTo>
                  <a:lnTo>
                    <a:pt x="83" y="277"/>
                  </a:lnTo>
                  <a:lnTo>
                    <a:pt x="97" y="219"/>
                  </a:lnTo>
                  <a:lnTo>
                    <a:pt x="139" y="169"/>
                  </a:lnTo>
                  <a:lnTo>
                    <a:pt x="197" y="122"/>
                  </a:lnTo>
                  <a:lnTo>
                    <a:pt x="267" y="83"/>
                  </a:lnTo>
                  <a:lnTo>
                    <a:pt x="341" y="46"/>
                  </a:lnTo>
                  <a:lnTo>
                    <a:pt x="413" y="15"/>
                  </a:lnTo>
                  <a:lnTo>
                    <a:pt x="397" y="8"/>
                  </a:lnTo>
                  <a:lnTo>
                    <a:pt x="384" y="4"/>
                  </a:lnTo>
                  <a:lnTo>
                    <a:pt x="368" y="0"/>
                  </a:lnTo>
                  <a:lnTo>
                    <a:pt x="355" y="0"/>
                  </a:lnTo>
                  <a:lnTo>
                    <a:pt x="337" y="0"/>
                  </a:lnTo>
                  <a:lnTo>
                    <a:pt x="325" y="0"/>
                  </a:lnTo>
                  <a:lnTo>
                    <a:pt x="312" y="0"/>
                  </a:lnTo>
                  <a:lnTo>
                    <a:pt x="304" y="2"/>
                  </a:lnTo>
                  <a:close/>
                </a:path>
              </a:pathLst>
            </a:custGeom>
            <a:solidFill>
              <a:srgbClr val="FF9E00"/>
            </a:solidFill>
            <a:ln w="9525">
              <a:noFill/>
              <a:round/>
              <a:headEnd/>
              <a:tailEnd/>
            </a:ln>
          </p:spPr>
          <p:txBody>
            <a:bodyPr/>
            <a:lstStyle/>
            <a:p>
              <a:endParaRPr lang="es-CO">
                <a:solidFill>
                  <a:prstClr val="black"/>
                </a:solidFill>
              </a:endParaRPr>
            </a:p>
          </p:txBody>
        </p:sp>
        <p:sp>
          <p:nvSpPr>
            <p:cNvPr id="9269" name="Freeform 53"/>
            <p:cNvSpPr>
              <a:spLocks/>
            </p:cNvSpPr>
            <p:nvPr/>
          </p:nvSpPr>
          <p:spPr bwMode="auto">
            <a:xfrm>
              <a:off x="3944" y="2707"/>
              <a:ext cx="263" cy="127"/>
            </a:xfrm>
            <a:custGeom>
              <a:avLst/>
              <a:gdLst/>
              <a:ahLst/>
              <a:cxnLst>
                <a:cxn ang="0">
                  <a:pos x="262" y="6"/>
                </a:cxn>
                <a:cxn ang="0">
                  <a:pos x="262" y="15"/>
                </a:cxn>
                <a:cxn ang="0">
                  <a:pos x="264" y="25"/>
                </a:cxn>
                <a:cxn ang="0">
                  <a:pos x="266" y="31"/>
                </a:cxn>
                <a:cxn ang="0">
                  <a:pos x="268" y="39"/>
                </a:cxn>
                <a:cxn ang="0">
                  <a:pos x="272" y="50"/>
                </a:cxn>
                <a:cxn ang="0">
                  <a:pos x="282" y="68"/>
                </a:cxn>
                <a:cxn ang="0">
                  <a:pos x="251" y="106"/>
                </a:cxn>
                <a:cxn ang="0">
                  <a:pos x="220" y="134"/>
                </a:cxn>
                <a:cxn ang="0">
                  <a:pos x="189" y="149"/>
                </a:cxn>
                <a:cxn ang="0">
                  <a:pos x="158" y="159"/>
                </a:cxn>
                <a:cxn ang="0">
                  <a:pos x="121" y="163"/>
                </a:cxn>
                <a:cxn ang="0">
                  <a:pos x="86" y="168"/>
                </a:cxn>
                <a:cxn ang="0">
                  <a:pos x="45" y="174"/>
                </a:cxn>
                <a:cxn ang="0">
                  <a:pos x="0" y="188"/>
                </a:cxn>
                <a:cxn ang="0">
                  <a:pos x="28" y="221"/>
                </a:cxn>
                <a:cxn ang="0">
                  <a:pos x="92" y="244"/>
                </a:cxn>
                <a:cxn ang="0">
                  <a:pos x="173" y="254"/>
                </a:cxn>
                <a:cxn ang="0">
                  <a:pos x="268" y="252"/>
                </a:cxn>
                <a:cxn ang="0">
                  <a:pos x="359" y="238"/>
                </a:cxn>
                <a:cxn ang="0">
                  <a:pos x="441" y="215"/>
                </a:cxn>
                <a:cxn ang="0">
                  <a:pos x="499" y="180"/>
                </a:cxn>
                <a:cxn ang="0">
                  <a:pos x="526" y="139"/>
                </a:cxn>
                <a:cxn ang="0">
                  <a:pos x="497" y="112"/>
                </a:cxn>
                <a:cxn ang="0">
                  <a:pos x="468" y="85"/>
                </a:cxn>
                <a:cxn ang="0">
                  <a:pos x="439" y="60"/>
                </a:cxn>
                <a:cxn ang="0">
                  <a:pos x="410" y="39"/>
                </a:cxn>
                <a:cxn ang="0">
                  <a:pos x="377" y="17"/>
                </a:cxn>
                <a:cxn ang="0">
                  <a:pos x="342" y="6"/>
                </a:cxn>
                <a:cxn ang="0">
                  <a:pos x="303" y="0"/>
                </a:cxn>
                <a:cxn ang="0">
                  <a:pos x="262" y="6"/>
                </a:cxn>
              </a:cxnLst>
              <a:rect l="0" t="0" r="r" b="b"/>
              <a:pathLst>
                <a:path w="526" h="254">
                  <a:moveTo>
                    <a:pt x="262" y="6"/>
                  </a:moveTo>
                  <a:lnTo>
                    <a:pt x="262" y="15"/>
                  </a:lnTo>
                  <a:lnTo>
                    <a:pt x="264" y="25"/>
                  </a:lnTo>
                  <a:lnTo>
                    <a:pt x="266" y="31"/>
                  </a:lnTo>
                  <a:lnTo>
                    <a:pt x="268" y="39"/>
                  </a:lnTo>
                  <a:lnTo>
                    <a:pt x="272" y="50"/>
                  </a:lnTo>
                  <a:lnTo>
                    <a:pt x="282" y="68"/>
                  </a:lnTo>
                  <a:lnTo>
                    <a:pt x="251" y="106"/>
                  </a:lnTo>
                  <a:lnTo>
                    <a:pt x="220" y="134"/>
                  </a:lnTo>
                  <a:lnTo>
                    <a:pt x="189" y="149"/>
                  </a:lnTo>
                  <a:lnTo>
                    <a:pt x="158" y="159"/>
                  </a:lnTo>
                  <a:lnTo>
                    <a:pt x="121" y="163"/>
                  </a:lnTo>
                  <a:lnTo>
                    <a:pt x="86" y="168"/>
                  </a:lnTo>
                  <a:lnTo>
                    <a:pt x="45" y="174"/>
                  </a:lnTo>
                  <a:lnTo>
                    <a:pt x="0" y="188"/>
                  </a:lnTo>
                  <a:lnTo>
                    <a:pt x="28" y="221"/>
                  </a:lnTo>
                  <a:lnTo>
                    <a:pt x="92" y="244"/>
                  </a:lnTo>
                  <a:lnTo>
                    <a:pt x="173" y="254"/>
                  </a:lnTo>
                  <a:lnTo>
                    <a:pt x="268" y="252"/>
                  </a:lnTo>
                  <a:lnTo>
                    <a:pt x="359" y="238"/>
                  </a:lnTo>
                  <a:lnTo>
                    <a:pt x="441" y="215"/>
                  </a:lnTo>
                  <a:lnTo>
                    <a:pt x="499" y="180"/>
                  </a:lnTo>
                  <a:lnTo>
                    <a:pt x="526" y="139"/>
                  </a:lnTo>
                  <a:lnTo>
                    <a:pt x="497" y="112"/>
                  </a:lnTo>
                  <a:lnTo>
                    <a:pt x="468" y="85"/>
                  </a:lnTo>
                  <a:lnTo>
                    <a:pt x="439" y="60"/>
                  </a:lnTo>
                  <a:lnTo>
                    <a:pt x="410" y="39"/>
                  </a:lnTo>
                  <a:lnTo>
                    <a:pt x="377" y="17"/>
                  </a:lnTo>
                  <a:lnTo>
                    <a:pt x="342" y="6"/>
                  </a:lnTo>
                  <a:lnTo>
                    <a:pt x="303" y="0"/>
                  </a:lnTo>
                  <a:lnTo>
                    <a:pt x="262" y="6"/>
                  </a:lnTo>
                  <a:close/>
                </a:path>
              </a:pathLst>
            </a:custGeom>
            <a:solidFill>
              <a:srgbClr val="FF9E00"/>
            </a:solidFill>
            <a:ln w="9525">
              <a:noFill/>
              <a:round/>
              <a:headEnd/>
              <a:tailEnd/>
            </a:ln>
          </p:spPr>
          <p:txBody>
            <a:bodyPr/>
            <a:lstStyle/>
            <a:p>
              <a:endParaRPr lang="es-CO">
                <a:solidFill>
                  <a:prstClr val="black"/>
                </a:solidFill>
              </a:endParaRPr>
            </a:p>
          </p:txBody>
        </p:sp>
        <p:sp>
          <p:nvSpPr>
            <p:cNvPr id="9270" name="Freeform 54"/>
            <p:cNvSpPr>
              <a:spLocks/>
            </p:cNvSpPr>
            <p:nvPr/>
          </p:nvSpPr>
          <p:spPr bwMode="auto">
            <a:xfrm>
              <a:off x="3224" y="2722"/>
              <a:ext cx="223" cy="156"/>
            </a:xfrm>
            <a:custGeom>
              <a:avLst/>
              <a:gdLst/>
              <a:ahLst/>
              <a:cxnLst>
                <a:cxn ang="0">
                  <a:pos x="322" y="0"/>
                </a:cxn>
                <a:cxn ang="0">
                  <a:pos x="270" y="19"/>
                </a:cxn>
                <a:cxn ang="0">
                  <a:pos x="212" y="46"/>
                </a:cxn>
                <a:cxn ang="0">
                  <a:pos x="150" y="75"/>
                </a:cxn>
                <a:cxn ang="0">
                  <a:pos x="94" y="112"/>
                </a:cxn>
                <a:cxn ang="0">
                  <a:pos x="45" y="151"/>
                </a:cxn>
                <a:cxn ang="0">
                  <a:pos x="14" y="198"/>
                </a:cxn>
                <a:cxn ang="0">
                  <a:pos x="0" y="250"/>
                </a:cxn>
                <a:cxn ang="0">
                  <a:pos x="18" y="308"/>
                </a:cxn>
                <a:cxn ang="0">
                  <a:pos x="53" y="310"/>
                </a:cxn>
                <a:cxn ang="0">
                  <a:pos x="107" y="310"/>
                </a:cxn>
                <a:cxn ang="0">
                  <a:pos x="171" y="306"/>
                </a:cxn>
                <a:cxn ang="0">
                  <a:pos x="241" y="300"/>
                </a:cxn>
                <a:cxn ang="0">
                  <a:pos x="307" y="289"/>
                </a:cxn>
                <a:cxn ang="0">
                  <a:pos x="369" y="275"/>
                </a:cxn>
                <a:cxn ang="0">
                  <a:pos x="417" y="258"/>
                </a:cxn>
                <a:cxn ang="0">
                  <a:pos x="447" y="242"/>
                </a:cxn>
                <a:cxn ang="0">
                  <a:pos x="437" y="215"/>
                </a:cxn>
                <a:cxn ang="0">
                  <a:pos x="431" y="184"/>
                </a:cxn>
                <a:cxn ang="0">
                  <a:pos x="425" y="147"/>
                </a:cxn>
                <a:cxn ang="0">
                  <a:pos x="419" y="112"/>
                </a:cxn>
                <a:cxn ang="0">
                  <a:pos x="414" y="73"/>
                </a:cxn>
                <a:cxn ang="0">
                  <a:pos x="408" y="42"/>
                </a:cxn>
                <a:cxn ang="0">
                  <a:pos x="400" y="15"/>
                </a:cxn>
                <a:cxn ang="0">
                  <a:pos x="394" y="0"/>
                </a:cxn>
                <a:cxn ang="0">
                  <a:pos x="375" y="0"/>
                </a:cxn>
                <a:cxn ang="0">
                  <a:pos x="357" y="0"/>
                </a:cxn>
                <a:cxn ang="0">
                  <a:pos x="340" y="0"/>
                </a:cxn>
                <a:cxn ang="0">
                  <a:pos x="322" y="0"/>
                </a:cxn>
              </a:cxnLst>
              <a:rect l="0" t="0" r="r" b="b"/>
              <a:pathLst>
                <a:path w="447" h="310">
                  <a:moveTo>
                    <a:pt x="322" y="0"/>
                  </a:moveTo>
                  <a:lnTo>
                    <a:pt x="270" y="19"/>
                  </a:lnTo>
                  <a:lnTo>
                    <a:pt x="212" y="46"/>
                  </a:lnTo>
                  <a:lnTo>
                    <a:pt x="150" y="75"/>
                  </a:lnTo>
                  <a:lnTo>
                    <a:pt x="94" y="112"/>
                  </a:lnTo>
                  <a:lnTo>
                    <a:pt x="45" y="151"/>
                  </a:lnTo>
                  <a:lnTo>
                    <a:pt x="14" y="198"/>
                  </a:lnTo>
                  <a:lnTo>
                    <a:pt x="0" y="250"/>
                  </a:lnTo>
                  <a:lnTo>
                    <a:pt x="18" y="308"/>
                  </a:lnTo>
                  <a:lnTo>
                    <a:pt x="53" y="310"/>
                  </a:lnTo>
                  <a:lnTo>
                    <a:pt x="107" y="310"/>
                  </a:lnTo>
                  <a:lnTo>
                    <a:pt x="171" y="306"/>
                  </a:lnTo>
                  <a:lnTo>
                    <a:pt x="241" y="300"/>
                  </a:lnTo>
                  <a:lnTo>
                    <a:pt x="307" y="289"/>
                  </a:lnTo>
                  <a:lnTo>
                    <a:pt x="369" y="275"/>
                  </a:lnTo>
                  <a:lnTo>
                    <a:pt x="417" y="258"/>
                  </a:lnTo>
                  <a:lnTo>
                    <a:pt x="447" y="242"/>
                  </a:lnTo>
                  <a:lnTo>
                    <a:pt x="437" y="215"/>
                  </a:lnTo>
                  <a:lnTo>
                    <a:pt x="431" y="184"/>
                  </a:lnTo>
                  <a:lnTo>
                    <a:pt x="425" y="147"/>
                  </a:lnTo>
                  <a:lnTo>
                    <a:pt x="419" y="112"/>
                  </a:lnTo>
                  <a:lnTo>
                    <a:pt x="414" y="73"/>
                  </a:lnTo>
                  <a:lnTo>
                    <a:pt x="408" y="42"/>
                  </a:lnTo>
                  <a:lnTo>
                    <a:pt x="400" y="15"/>
                  </a:lnTo>
                  <a:lnTo>
                    <a:pt x="394" y="0"/>
                  </a:lnTo>
                  <a:lnTo>
                    <a:pt x="375" y="0"/>
                  </a:lnTo>
                  <a:lnTo>
                    <a:pt x="357" y="0"/>
                  </a:lnTo>
                  <a:lnTo>
                    <a:pt x="340" y="0"/>
                  </a:lnTo>
                  <a:lnTo>
                    <a:pt x="322" y="0"/>
                  </a:lnTo>
                  <a:close/>
                </a:path>
              </a:pathLst>
            </a:custGeom>
            <a:solidFill>
              <a:srgbClr val="F2C2A6"/>
            </a:solidFill>
            <a:ln w="9525">
              <a:noFill/>
              <a:round/>
              <a:headEnd/>
              <a:tailEnd/>
            </a:ln>
          </p:spPr>
          <p:txBody>
            <a:bodyPr/>
            <a:lstStyle/>
            <a:p>
              <a:endParaRPr lang="es-CO">
                <a:solidFill>
                  <a:prstClr val="black"/>
                </a:solidFill>
              </a:endParaRPr>
            </a:p>
          </p:txBody>
        </p:sp>
        <p:sp>
          <p:nvSpPr>
            <p:cNvPr id="9271" name="Freeform 55"/>
            <p:cNvSpPr>
              <a:spLocks/>
            </p:cNvSpPr>
            <p:nvPr/>
          </p:nvSpPr>
          <p:spPr bwMode="auto">
            <a:xfrm>
              <a:off x="3438" y="2732"/>
              <a:ext cx="40" cy="112"/>
            </a:xfrm>
            <a:custGeom>
              <a:avLst/>
              <a:gdLst/>
              <a:ahLst/>
              <a:cxnLst>
                <a:cxn ang="0">
                  <a:pos x="0" y="0"/>
                </a:cxn>
                <a:cxn ang="0">
                  <a:pos x="0" y="29"/>
                </a:cxn>
                <a:cxn ang="0">
                  <a:pos x="0" y="60"/>
                </a:cxn>
                <a:cxn ang="0">
                  <a:pos x="0" y="87"/>
                </a:cxn>
                <a:cxn ang="0">
                  <a:pos x="6" y="117"/>
                </a:cxn>
                <a:cxn ang="0">
                  <a:pos x="10" y="142"/>
                </a:cxn>
                <a:cxn ang="0">
                  <a:pos x="18" y="169"/>
                </a:cxn>
                <a:cxn ang="0">
                  <a:pos x="25" y="194"/>
                </a:cxn>
                <a:cxn ang="0">
                  <a:pos x="39" y="223"/>
                </a:cxn>
                <a:cxn ang="0">
                  <a:pos x="49" y="221"/>
                </a:cxn>
                <a:cxn ang="0">
                  <a:pos x="58" y="221"/>
                </a:cxn>
                <a:cxn ang="0">
                  <a:pos x="66" y="219"/>
                </a:cxn>
                <a:cxn ang="0">
                  <a:pos x="82" y="219"/>
                </a:cxn>
                <a:cxn ang="0">
                  <a:pos x="76" y="194"/>
                </a:cxn>
                <a:cxn ang="0">
                  <a:pos x="72" y="165"/>
                </a:cxn>
                <a:cxn ang="0">
                  <a:pos x="64" y="130"/>
                </a:cxn>
                <a:cxn ang="0">
                  <a:pos x="58" y="95"/>
                </a:cxn>
                <a:cxn ang="0">
                  <a:pos x="47" y="60"/>
                </a:cxn>
                <a:cxn ang="0">
                  <a:pos x="35" y="31"/>
                </a:cxn>
                <a:cxn ang="0">
                  <a:pos x="18" y="10"/>
                </a:cxn>
                <a:cxn ang="0">
                  <a:pos x="0" y="0"/>
                </a:cxn>
              </a:cxnLst>
              <a:rect l="0" t="0" r="r" b="b"/>
              <a:pathLst>
                <a:path w="82" h="223">
                  <a:moveTo>
                    <a:pt x="0" y="0"/>
                  </a:moveTo>
                  <a:lnTo>
                    <a:pt x="0" y="29"/>
                  </a:lnTo>
                  <a:lnTo>
                    <a:pt x="0" y="60"/>
                  </a:lnTo>
                  <a:lnTo>
                    <a:pt x="0" y="87"/>
                  </a:lnTo>
                  <a:lnTo>
                    <a:pt x="6" y="117"/>
                  </a:lnTo>
                  <a:lnTo>
                    <a:pt x="10" y="142"/>
                  </a:lnTo>
                  <a:lnTo>
                    <a:pt x="18" y="169"/>
                  </a:lnTo>
                  <a:lnTo>
                    <a:pt x="25" y="194"/>
                  </a:lnTo>
                  <a:lnTo>
                    <a:pt x="39" y="223"/>
                  </a:lnTo>
                  <a:lnTo>
                    <a:pt x="49" y="221"/>
                  </a:lnTo>
                  <a:lnTo>
                    <a:pt x="58" y="221"/>
                  </a:lnTo>
                  <a:lnTo>
                    <a:pt x="66" y="219"/>
                  </a:lnTo>
                  <a:lnTo>
                    <a:pt x="82" y="219"/>
                  </a:lnTo>
                  <a:lnTo>
                    <a:pt x="76" y="194"/>
                  </a:lnTo>
                  <a:lnTo>
                    <a:pt x="72" y="165"/>
                  </a:lnTo>
                  <a:lnTo>
                    <a:pt x="64" y="130"/>
                  </a:lnTo>
                  <a:lnTo>
                    <a:pt x="58" y="95"/>
                  </a:lnTo>
                  <a:lnTo>
                    <a:pt x="47" y="60"/>
                  </a:lnTo>
                  <a:lnTo>
                    <a:pt x="35" y="31"/>
                  </a:lnTo>
                  <a:lnTo>
                    <a:pt x="18" y="10"/>
                  </a:lnTo>
                  <a:lnTo>
                    <a:pt x="0" y="0"/>
                  </a:lnTo>
                  <a:close/>
                </a:path>
              </a:pathLst>
            </a:custGeom>
            <a:solidFill>
              <a:srgbClr val="DE1FFF"/>
            </a:solidFill>
            <a:ln w="9525">
              <a:noFill/>
              <a:round/>
              <a:headEnd/>
              <a:tailEnd/>
            </a:ln>
          </p:spPr>
          <p:txBody>
            <a:bodyPr/>
            <a:lstStyle/>
            <a:p>
              <a:endParaRPr lang="es-CO">
                <a:solidFill>
                  <a:prstClr val="black"/>
                </a:solidFill>
              </a:endParaRPr>
            </a:p>
          </p:txBody>
        </p:sp>
        <p:sp>
          <p:nvSpPr>
            <p:cNvPr id="9272" name="Freeform 56"/>
            <p:cNvSpPr>
              <a:spLocks/>
            </p:cNvSpPr>
            <p:nvPr/>
          </p:nvSpPr>
          <p:spPr bwMode="auto">
            <a:xfrm>
              <a:off x="3469" y="2733"/>
              <a:ext cx="69" cy="104"/>
            </a:xfrm>
            <a:custGeom>
              <a:avLst/>
              <a:gdLst/>
              <a:ahLst/>
              <a:cxnLst>
                <a:cxn ang="0">
                  <a:pos x="72" y="2"/>
                </a:cxn>
                <a:cxn ang="0">
                  <a:pos x="64" y="2"/>
                </a:cxn>
                <a:cxn ang="0">
                  <a:pos x="56" y="2"/>
                </a:cxn>
                <a:cxn ang="0">
                  <a:pos x="45" y="2"/>
                </a:cxn>
                <a:cxn ang="0">
                  <a:pos x="35" y="2"/>
                </a:cxn>
                <a:cxn ang="0">
                  <a:pos x="14" y="0"/>
                </a:cxn>
                <a:cxn ang="0">
                  <a:pos x="0" y="2"/>
                </a:cxn>
                <a:cxn ang="0">
                  <a:pos x="2" y="25"/>
                </a:cxn>
                <a:cxn ang="0">
                  <a:pos x="6" y="52"/>
                </a:cxn>
                <a:cxn ang="0">
                  <a:pos x="10" y="80"/>
                </a:cxn>
                <a:cxn ang="0">
                  <a:pos x="16" y="107"/>
                </a:cxn>
                <a:cxn ang="0">
                  <a:pos x="22" y="132"/>
                </a:cxn>
                <a:cxn ang="0">
                  <a:pos x="29" y="159"/>
                </a:cxn>
                <a:cxn ang="0">
                  <a:pos x="37" y="182"/>
                </a:cxn>
                <a:cxn ang="0">
                  <a:pos x="49" y="208"/>
                </a:cxn>
                <a:cxn ang="0">
                  <a:pos x="58" y="208"/>
                </a:cxn>
                <a:cxn ang="0">
                  <a:pos x="70" y="208"/>
                </a:cxn>
                <a:cxn ang="0">
                  <a:pos x="82" y="208"/>
                </a:cxn>
                <a:cxn ang="0">
                  <a:pos x="93" y="208"/>
                </a:cxn>
                <a:cxn ang="0">
                  <a:pos x="105" y="208"/>
                </a:cxn>
                <a:cxn ang="0">
                  <a:pos x="117" y="208"/>
                </a:cxn>
                <a:cxn ang="0">
                  <a:pos x="128" y="208"/>
                </a:cxn>
                <a:cxn ang="0">
                  <a:pos x="140" y="208"/>
                </a:cxn>
                <a:cxn ang="0">
                  <a:pos x="132" y="180"/>
                </a:cxn>
                <a:cxn ang="0">
                  <a:pos x="124" y="148"/>
                </a:cxn>
                <a:cxn ang="0">
                  <a:pos x="117" y="115"/>
                </a:cxn>
                <a:cxn ang="0">
                  <a:pos x="109" y="82"/>
                </a:cxn>
                <a:cxn ang="0">
                  <a:pos x="99" y="49"/>
                </a:cxn>
                <a:cxn ang="0">
                  <a:pos x="89" y="23"/>
                </a:cxn>
                <a:cxn ang="0">
                  <a:pos x="80" y="6"/>
                </a:cxn>
                <a:cxn ang="0">
                  <a:pos x="72" y="2"/>
                </a:cxn>
              </a:cxnLst>
              <a:rect l="0" t="0" r="r" b="b"/>
              <a:pathLst>
                <a:path w="140" h="208">
                  <a:moveTo>
                    <a:pt x="72" y="2"/>
                  </a:moveTo>
                  <a:lnTo>
                    <a:pt x="64" y="2"/>
                  </a:lnTo>
                  <a:lnTo>
                    <a:pt x="56" y="2"/>
                  </a:lnTo>
                  <a:lnTo>
                    <a:pt x="45" y="2"/>
                  </a:lnTo>
                  <a:lnTo>
                    <a:pt x="35" y="2"/>
                  </a:lnTo>
                  <a:lnTo>
                    <a:pt x="14" y="0"/>
                  </a:lnTo>
                  <a:lnTo>
                    <a:pt x="0" y="2"/>
                  </a:lnTo>
                  <a:lnTo>
                    <a:pt x="2" y="25"/>
                  </a:lnTo>
                  <a:lnTo>
                    <a:pt x="6" y="52"/>
                  </a:lnTo>
                  <a:lnTo>
                    <a:pt x="10" y="80"/>
                  </a:lnTo>
                  <a:lnTo>
                    <a:pt x="16" y="107"/>
                  </a:lnTo>
                  <a:lnTo>
                    <a:pt x="22" y="132"/>
                  </a:lnTo>
                  <a:lnTo>
                    <a:pt x="29" y="159"/>
                  </a:lnTo>
                  <a:lnTo>
                    <a:pt x="37" y="182"/>
                  </a:lnTo>
                  <a:lnTo>
                    <a:pt x="49" y="208"/>
                  </a:lnTo>
                  <a:lnTo>
                    <a:pt x="58" y="208"/>
                  </a:lnTo>
                  <a:lnTo>
                    <a:pt x="70" y="208"/>
                  </a:lnTo>
                  <a:lnTo>
                    <a:pt x="82" y="208"/>
                  </a:lnTo>
                  <a:lnTo>
                    <a:pt x="93" y="208"/>
                  </a:lnTo>
                  <a:lnTo>
                    <a:pt x="105" y="208"/>
                  </a:lnTo>
                  <a:lnTo>
                    <a:pt x="117" y="208"/>
                  </a:lnTo>
                  <a:lnTo>
                    <a:pt x="128" y="208"/>
                  </a:lnTo>
                  <a:lnTo>
                    <a:pt x="140" y="208"/>
                  </a:lnTo>
                  <a:lnTo>
                    <a:pt x="132" y="180"/>
                  </a:lnTo>
                  <a:lnTo>
                    <a:pt x="124" y="148"/>
                  </a:lnTo>
                  <a:lnTo>
                    <a:pt x="117" y="115"/>
                  </a:lnTo>
                  <a:lnTo>
                    <a:pt x="109" y="82"/>
                  </a:lnTo>
                  <a:lnTo>
                    <a:pt x="99" y="49"/>
                  </a:lnTo>
                  <a:lnTo>
                    <a:pt x="89" y="23"/>
                  </a:lnTo>
                  <a:lnTo>
                    <a:pt x="80" y="6"/>
                  </a:lnTo>
                  <a:lnTo>
                    <a:pt x="72" y="2"/>
                  </a:lnTo>
                  <a:close/>
                </a:path>
              </a:pathLst>
            </a:custGeom>
            <a:solidFill>
              <a:srgbClr val="F2C2A6"/>
            </a:solidFill>
            <a:ln w="9525">
              <a:noFill/>
              <a:round/>
              <a:headEnd/>
              <a:tailEnd/>
            </a:ln>
          </p:spPr>
          <p:txBody>
            <a:bodyPr/>
            <a:lstStyle/>
            <a:p>
              <a:endParaRPr lang="es-CO">
                <a:solidFill>
                  <a:prstClr val="black"/>
                </a:solidFill>
              </a:endParaRPr>
            </a:p>
          </p:txBody>
        </p:sp>
        <p:sp>
          <p:nvSpPr>
            <p:cNvPr id="9273" name="Freeform 57"/>
            <p:cNvSpPr>
              <a:spLocks/>
            </p:cNvSpPr>
            <p:nvPr/>
          </p:nvSpPr>
          <p:spPr bwMode="auto">
            <a:xfrm>
              <a:off x="3526" y="2739"/>
              <a:ext cx="36" cy="95"/>
            </a:xfrm>
            <a:custGeom>
              <a:avLst/>
              <a:gdLst/>
              <a:ahLst/>
              <a:cxnLst>
                <a:cxn ang="0">
                  <a:pos x="0" y="0"/>
                </a:cxn>
                <a:cxn ang="0">
                  <a:pos x="0" y="31"/>
                </a:cxn>
                <a:cxn ang="0">
                  <a:pos x="0" y="56"/>
                </a:cxn>
                <a:cxn ang="0">
                  <a:pos x="0" y="77"/>
                </a:cxn>
                <a:cxn ang="0">
                  <a:pos x="5" y="99"/>
                </a:cxn>
                <a:cxn ang="0">
                  <a:pos x="9" y="116"/>
                </a:cxn>
                <a:cxn ang="0">
                  <a:pos x="17" y="137"/>
                </a:cxn>
                <a:cxn ang="0">
                  <a:pos x="25" y="161"/>
                </a:cxn>
                <a:cxn ang="0">
                  <a:pos x="38" y="190"/>
                </a:cxn>
                <a:cxn ang="0">
                  <a:pos x="46" y="188"/>
                </a:cxn>
                <a:cxn ang="0">
                  <a:pos x="58" y="188"/>
                </a:cxn>
                <a:cxn ang="0">
                  <a:pos x="67" y="186"/>
                </a:cxn>
                <a:cxn ang="0">
                  <a:pos x="71" y="186"/>
                </a:cxn>
                <a:cxn ang="0">
                  <a:pos x="66" y="165"/>
                </a:cxn>
                <a:cxn ang="0">
                  <a:pos x="62" y="139"/>
                </a:cxn>
                <a:cxn ang="0">
                  <a:pos x="56" y="108"/>
                </a:cxn>
                <a:cxn ang="0">
                  <a:pos x="50" y="77"/>
                </a:cxn>
                <a:cxn ang="0">
                  <a:pos x="38" y="46"/>
                </a:cxn>
                <a:cxn ang="0">
                  <a:pos x="29" y="23"/>
                </a:cxn>
                <a:cxn ang="0">
                  <a:pos x="15" y="6"/>
                </a:cxn>
                <a:cxn ang="0">
                  <a:pos x="0" y="0"/>
                </a:cxn>
              </a:cxnLst>
              <a:rect l="0" t="0" r="r" b="b"/>
              <a:pathLst>
                <a:path w="71" h="190">
                  <a:moveTo>
                    <a:pt x="0" y="0"/>
                  </a:moveTo>
                  <a:lnTo>
                    <a:pt x="0" y="31"/>
                  </a:lnTo>
                  <a:lnTo>
                    <a:pt x="0" y="56"/>
                  </a:lnTo>
                  <a:lnTo>
                    <a:pt x="0" y="77"/>
                  </a:lnTo>
                  <a:lnTo>
                    <a:pt x="5" y="99"/>
                  </a:lnTo>
                  <a:lnTo>
                    <a:pt x="9" y="116"/>
                  </a:lnTo>
                  <a:lnTo>
                    <a:pt x="17" y="137"/>
                  </a:lnTo>
                  <a:lnTo>
                    <a:pt x="25" y="161"/>
                  </a:lnTo>
                  <a:lnTo>
                    <a:pt x="38" y="190"/>
                  </a:lnTo>
                  <a:lnTo>
                    <a:pt x="46" y="188"/>
                  </a:lnTo>
                  <a:lnTo>
                    <a:pt x="58" y="188"/>
                  </a:lnTo>
                  <a:lnTo>
                    <a:pt x="67" y="186"/>
                  </a:lnTo>
                  <a:lnTo>
                    <a:pt x="71" y="186"/>
                  </a:lnTo>
                  <a:lnTo>
                    <a:pt x="66" y="165"/>
                  </a:lnTo>
                  <a:lnTo>
                    <a:pt x="62" y="139"/>
                  </a:lnTo>
                  <a:lnTo>
                    <a:pt x="56" y="108"/>
                  </a:lnTo>
                  <a:lnTo>
                    <a:pt x="50" y="77"/>
                  </a:lnTo>
                  <a:lnTo>
                    <a:pt x="38" y="46"/>
                  </a:lnTo>
                  <a:lnTo>
                    <a:pt x="29" y="23"/>
                  </a:lnTo>
                  <a:lnTo>
                    <a:pt x="15" y="6"/>
                  </a:lnTo>
                  <a:lnTo>
                    <a:pt x="0" y="0"/>
                  </a:lnTo>
                  <a:close/>
                </a:path>
              </a:pathLst>
            </a:custGeom>
            <a:solidFill>
              <a:srgbClr val="DE1FFF"/>
            </a:solidFill>
            <a:ln w="9525">
              <a:noFill/>
              <a:round/>
              <a:headEnd/>
              <a:tailEnd/>
            </a:ln>
          </p:spPr>
          <p:txBody>
            <a:bodyPr/>
            <a:lstStyle/>
            <a:p>
              <a:endParaRPr lang="es-CO">
                <a:solidFill>
                  <a:prstClr val="black"/>
                </a:solidFill>
              </a:endParaRPr>
            </a:p>
          </p:txBody>
        </p:sp>
        <p:sp>
          <p:nvSpPr>
            <p:cNvPr id="9274" name="Freeform 58"/>
            <p:cNvSpPr>
              <a:spLocks/>
            </p:cNvSpPr>
            <p:nvPr/>
          </p:nvSpPr>
          <p:spPr bwMode="auto">
            <a:xfrm>
              <a:off x="3555" y="2741"/>
              <a:ext cx="121" cy="114"/>
            </a:xfrm>
            <a:custGeom>
              <a:avLst/>
              <a:gdLst/>
              <a:ahLst/>
              <a:cxnLst>
                <a:cxn ang="0">
                  <a:pos x="0" y="0"/>
                </a:cxn>
                <a:cxn ang="0">
                  <a:pos x="2" y="60"/>
                </a:cxn>
                <a:cxn ang="0">
                  <a:pos x="9" y="108"/>
                </a:cxn>
                <a:cxn ang="0">
                  <a:pos x="25" y="141"/>
                </a:cxn>
                <a:cxn ang="0">
                  <a:pos x="48" y="166"/>
                </a:cxn>
                <a:cxn ang="0">
                  <a:pos x="77" y="182"/>
                </a:cxn>
                <a:cxn ang="0">
                  <a:pos x="120" y="196"/>
                </a:cxn>
                <a:cxn ang="0">
                  <a:pos x="170" y="209"/>
                </a:cxn>
                <a:cxn ang="0">
                  <a:pos x="232" y="228"/>
                </a:cxn>
                <a:cxn ang="0">
                  <a:pos x="232" y="209"/>
                </a:cxn>
                <a:cxn ang="0">
                  <a:pos x="232" y="192"/>
                </a:cxn>
                <a:cxn ang="0">
                  <a:pos x="232" y="172"/>
                </a:cxn>
                <a:cxn ang="0">
                  <a:pos x="232" y="155"/>
                </a:cxn>
                <a:cxn ang="0">
                  <a:pos x="232" y="135"/>
                </a:cxn>
                <a:cxn ang="0">
                  <a:pos x="234" y="116"/>
                </a:cxn>
                <a:cxn ang="0">
                  <a:pos x="236" y="97"/>
                </a:cxn>
                <a:cxn ang="0">
                  <a:pos x="242" y="77"/>
                </a:cxn>
                <a:cxn ang="0">
                  <a:pos x="227" y="68"/>
                </a:cxn>
                <a:cxn ang="0">
                  <a:pos x="201" y="58"/>
                </a:cxn>
                <a:cxn ang="0">
                  <a:pos x="167" y="44"/>
                </a:cxn>
                <a:cxn ang="0">
                  <a:pos x="128" y="33"/>
                </a:cxn>
                <a:cxn ang="0">
                  <a:pos x="85" y="19"/>
                </a:cxn>
                <a:cxn ang="0">
                  <a:pos x="48" y="9"/>
                </a:cxn>
                <a:cxn ang="0">
                  <a:pos x="17" y="2"/>
                </a:cxn>
                <a:cxn ang="0">
                  <a:pos x="0" y="0"/>
                </a:cxn>
              </a:cxnLst>
              <a:rect l="0" t="0" r="r" b="b"/>
              <a:pathLst>
                <a:path w="242" h="228">
                  <a:moveTo>
                    <a:pt x="0" y="0"/>
                  </a:moveTo>
                  <a:lnTo>
                    <a:pt x="2" y="60"/>
                  </a:lnTo>
                  <a:lnTo>
                    <a:pt x="9" y="108"/>
                  </a:lnTo>
                  <a:lnTo>
                    <a:pt x="25" y="141"/>
                  </a:lnTo>
                  <a:lnTo>
                    <a:pt x="48" y="166"/>
                  </a:lnTo>
                  <a:lnTo>
                    <a:pt x="77" y="182"/>
                  </a:lnTo>
                  <a:lnTo>
                    <a:pt x="120" y="196"/>
                  </a:lnTo>
                  <a:lnTo>
                    <a:pt x="170" y="209"/>
                  </a:lnTo>
                  <a:lnTo>
                    <a:pt x="232" y="228"/>
                  </a:lnTo>
                  <a:lnTo>
                    <a:pt x="232" y="209"/>
                  </a:lnTo>
                  <a:lnTo>
                    <a:pt x="232" y="192"/>
                  </a:lnTo>
                  <a:lnTo>
                    <a:pt x="232" y="172"/>
                  </a:lnTo>
                  <a:lnTo>
                    <a:pt x="232" y="155"/>
                  </a:lnTo>
                  <a:lnTo>
                    <a:pt x="232" y="135"/>
                  </a:lnTo>
                  <a:lnTo>
                    <a:pt x="234" y="116"/>
                  </a:lnTo>
                  <a:lnTo>
                    <a:pt x="236" y="97"/>
                  </a:lnTo>
                  <a:lnTo>
                    <a:pt x="242" y="77"/>
                  </a:lnTo>
                  <a:lnTo>
                    <a:pt x="227" y="68"/>
                  </a:lnTo>
                  <a:lnTo>
                    <a:pt x="201" y="58"/>
                  </a:lnTo>
                  <a:lnTo>
                    <a:pt x="167" y="44"/>
                  </a:lnTo>
                  <a:lnTo>
                    <a:pt x="128" y="33"/>
                  </a:lnTo>
                  <a:lnTo>
                    <a:pt x="85" y="19"/>
                  </a:lnTo>
                  <a:lnTo>
                    <a:pt x="48" y="9"/>
                  </a:lnTo>
                  <a:lnTo>
                    <a:pt x="17" y="2"/>
                  </a:lnTo>
                  <a:lnTo>
                    <a:pt x="0" y="0"/>
                  </a:lnTo>
                  <a:close/>
                </a:path>
              </a:pathLst>
            </a:custGeom>
            <a:solidFill>
              <a:srgbClr val="F2C2A6"/>
            </a:solidFill>
            <a:ln w="9525">
              <a:noFill/>
              <a:round/>
              <a:headEnd/>
              <a:tailEnd/>
            </a:ln>
          </p:spPr>
          <p:txBody>
            <a:bodyPr/>
            <a:lstStyle/>
            <a:p>
              <a:endParaRPr lang="es-CO">
                <a:solidFill>
                  <a:prstClr val="black"/>
                </a:solidFill>
              </a:endParaRPr>
            </a:p>
          </p:txBody>
        </p:sp>
        <p:sp>
          <p:nvSpPr>
            <p:cNvPr id="9276" name="Freeform 60"/>
            <p:cNvSpPr>
              <a:spLocks/>
            </p:cNvSpPr>
            <p:nvPr/>
          </p:nvSpPr>
          <p:spPr bwMode="auto">
            <a:xfrm>
              <a:off x="3674" y="2784"/>
              <a:ext cx="28" cy="86"/>
            </a:xfrm>
            <a:custGeom>
              <a:avLst/>
              <a:gdLst/>
              <a:ahLst/>
              <a:cxnLst>
                <a:cxn ang="0">
                  <a:pos x="24" y="0"/>
                </a:cxn>
                <a:cxn ang="0">
                  <a:pos x="10" y="19"/>
                </a:cxn>
                <a:cxn ang="0">
                  <a:pos x="4" y="46"/>
                </a:cxn>
                <a:cxn ang="0">
                  <a:pos x="0" y="74"/>
                </a:cxn>
                <a:cxn ang="0">
                  <a:pos x="2" y="101"/>
                </a:cxn>
                <a:cxn ang="0">
                  <a:pos x="6" y="124"/>
                </a:cxn>
                <a:cxn ang="0">
                  <a:pos x="18" y="145"/>
                </a:cxn>
                <a:cxn ang="0">
                  <a:pos x="33" y="161"/>
                </a:cxn>
                <a:cxn ang="0">
                  <a:pos x="57" y="171"/>
                </a:cxn>
                <a:cxn ang="0">
                  <a:pos x="51" y="149"/>
                </a:cxn>
                <a:cxn ang="0">
                  <a:pos x="49" y="136"/>
                </a:cxn>
                <a:cxn ang="0">
                  <a:pos x="47" y="122"/>
                </a:cxn>
                <a:cxn ang="0">
                  <a:pos x="47" y="109"/>
                </a:cxn>
                <a:cxn ang="0">
                  <a:pos x="47" y="91"/>
                </a:cxn>
                <a:cxn ang="0">
                  <a:pos x="47" y="72"/>
                </a:cxn>
                <a:cxn ang="0">
                  <a:pos x="47" y="45"/>
                </a:cxn>
                <a:cxn ang="0">
                  <a:pos x="47" y="13"/>
                </a:cxn>
                <a:cxn ang="0">
                  <a:pos x="35" y="4"/>
                </a:cxn>
                <a:cxn ang="0">
                  <a:pos x="29" y="0"/>
                </a:cxn>
                <a:cxn ang="0">
                  <a:pos x="26" y="0"/>
                </a:cxn>
                <a:cxn ang="0">
                  <a:pos x="24" y="0"/>
                </a:cxn>
              </a:cxnLst>
              <a:rect l="0" t="0" r="r" b="b"/>
              <a:pathLst>
                <a:path w="57" h="171">
                  <a:moveTo>
                    <a:pt x="24" y="0"/>
                  </a:moveTo>
                  <a:lnTo>
                    <a:pt x="10" y="19"/>
                  </a:lnTo>
                  <a:lnTo>
                    <a:pt x="4" y="46"/>
                  </a:lnTo>
                  <a:lnTo>
                    <a:pt x="0" y="74"/>
                  </a:lnTo>
                  <a:lnTo>
                    <a:pt x="2" y="101"/>
                  </a:lnTo>
                  <a:lnTo>
                    <a:pt x="6" y="124"/>
                  </a:lnTo>
                  <a:lnTo>
                    <a:pt x="18" y="145"/>
                  </a:lnTo>
                  <a:lnTo>
                    <a:pt x="33" y="161"/>
                  </a:lnTo>
                  <a:lnTo>
                    <a:pt x="57" y="171"/>
                  </a:lnTo>
                  <a:lnTo>
                    <a:pt x="51" y="149"/>
                  </a:lnTo>
                  <a:lnTo>
                    <a:pt x="49" y="136"/>
                  </a:lnTo>
                  <a:lnTo>
                    <a:pt x="47" y="122"/>
                  </a:lnTo>
                  <a:lnTo>
                    <a:pt x="47" y="109"/>
                  </a:lnTo>
                  <a:lnTo>
                    <a:pt x="47" y="91"/>
                  </a:lnTo>
                  <a:lnTo>
                    <a:pt x="47" y="72"/>
                  </a:lnTo>
                  <a:lnTo>
                    <a:pt x="47" y="45"/>
                  </a:lnTo>
                  <a:lnTo>
                    <a:pt x="47" y="13"/>
                  </a:lnTo>
                  <a:lnTo>
                    <a:pt x="35" y="4"/>
                  </a:lnTo>
                  <a:lnTo>
                    <a:pt x="29" y="0"/>
                  </a:lnTo>
                  <a:lnTo>
                    <a:pt x="26" y="0"/>
                  </a:lnTo>
                  <a:lnTo>
                    <a:pt x="24" y="0"/>
                  </a:lnTo>
                  <a:close/>
                </a:path>
              </a:pathLst>
            </a:custGeom>
            <a:solidFill>
              <a:srgbClr val="DE1FFF"/>
            </a:solidFill>
            <a:ln w="9525">
              <a:noFill/>
              <a:round/>
              <a:headEnd/>
              <a:tailEnd/>
            </a:ln>
          </p:spPr>
          <p:txBody>
            <a:bodyPr/>
            <a:lstStyle/>
            <a:p>
              <a:endParaRPr lang="es-CO">
                <a:solidFill>
                  <a:prstClr val="black"/>
                </a:solidFill>
              </a:endParaRPr>
            </a:p>
          </p:txBody>
        </p:sp>
        <p:sp>
          <p:nvSpPr>
            <p:cNvPr id="9277" name="Freeform 61"/>
            <p:cNvSpPr>
              <a:spLocks/>
            </p:cNvSpPr>
            <p:nvPr/>
          </p:nvSpPr>
          <p:spPr bwMode="auto">
            <a:xfrm>
              <a:off x="3706" y="2808"/>
              <a:ext cx="89" cy="121"/>
            </a:xfrm>
            <a:custGeom>
              <a:avLst/>
              <a:gdLst/>
              <a:ahLst/>
              <a:cxnLst>
                <a:cxn ang="0">
                  <a:pos x="2" y="0"/>
                </a:cxn>
                <a:cxn ang="0">
                  <a:pos x="0" y="30"/>
                </a:cxn>
                <a:cxn ang="0">
                  <a:pos x="6" y="66"/>
                </a:cxn>
                <a:cxn ang="0">
                  <a:pos x="16" y="105"/>
                </a:cxn>
                <a:cxn ang="0">
                  <a:pos x="33" y="146"/>
                </a:cxn>
                <a:cxn ang="0">
                  <a:pos x="55" y="181"/>
                </a:cxn>
                <a:cxn ang="0">
                  <a:pos x="88" y="212"/>
                </a:cxn>
                <a:cxn ang="0">
                  <a:pos x="126" y="233"/>
                </a:cxn>
                <a:cxn ang="0">
                  <a:pos x="179" y="243"/>
                </a:cxn>
                <a:cxn ang="0">
                  <a:pos x="163" y="222"/>
                </a:cxn>
                <a:cxn ang="0">
                  <a:pos x="144" y="189"/>
                </a:cxn>
                <a:cxn ang="0">
                  <a:pos x="117" y="150"/>
                </a:cxn>
                <a:cxn ang="0">
                  <a:pos x="90" y="109"/>
                </a:cxn>
                <a:cxn ang="0">
                  <a:pos x="60" y="68"/>
                </a:cxn>
                <a:cxn ang="0">
                  <a:pos x="35" y="33"/>
                </a:cxn>
                <a:cxn ang="0">
                  <a:pos x="14" y="8"/>
                </a:cxn>
                <a:cxn ang="0">
                  <a:pos x="2" y="0"/>
                </a:cxn>
              </a:cxnLst>
              <a:rect l="0" t="0" r="r" b="b"/>
              <a:pathLst>
                <a:path w="179" h="243">
                  <a:moveTo>
                    <a:pt x="2" y="0"/>
                  </a:moveTo>
                  <a:lnTo>
                    <a:pt x="0" y="30"/>
                  </a:lnTo>
                  <a:lnTo>
                    <a:pt x="6" y="66"/>
                  </a:lnTo>
                  <a:lnTo>
                    <a:pt x="16" y="105"/>
                  </a:lnTo>
                  <a:lnTo>
                    <a:pt x="33" y="146"/>
                  </a:lnTo>
                  <a:lnTo>
                    <a:pt x="55" y="181"/>
                  </a:lnTo>
                  <a:lnTo>
                    <a:pt x="88" y="212"/>
                  </a:lnTo>
                  <a:lnTo>
                    <a:pt x="126" y="233"/>
                  </a:lnTo>
                  <a:lnTo>
                    <a:pt x="179" y="243"/>
                  </a:lnTo>
                  <a:lnTo>
                    <a:pt x="163" y="222"/>
                  </a:lnTo>
                  <a:lnTo>
                    <a:pt x="144" y="189"/>
                  </a:lnTo>
                  <a:lnTo>
                    <a:pt x="117" y="150"/>
                  </a:lnTo>
                  <a:lnTo>
                    <a:pt x="90" y="109"/>
                  </a:lnTo>
                  <a:lnTo>
                    <a:pt x="60" y="68"/>
                  </a:lnTo>
                  <a:lnTo>
                    <a:pt x="35" y="33"/>
                  </a:lnTo>
                  <a:lnTo>
                    <a:pt x="14" y="8"/>
                  </a:lnTo>
                  <a:lnTo>
                    <a:pt x="2" y="0"/>
                  </a:lnTo>
                  <a:close/>
                </a:path>
              </a:pathLst>
            </a:custGeom>
            <a:solidFill>
              <a:srgbClr val="F2C2A6"/>
            </a:solidFill>
            <a:ln w="9525">
              <a:noFill/>
              <a:round/>
              <a:headEnd/>
              <a:tailEnd/>
            </a:ln>
          </p:spPr>
          <p:txBody>
            <a:bodyPr/>
            <a:lstStyle/>
            <a:p>
              <a:endParaRPr lang="es-CO">
                <a:solidFill>
                  <a:prstClr val="black"/>
                </a:solidFill>
              </a:endParaRPr>
            </a:p>
          </p:txBody>
        </p:sp>
      </p:grpSp>
      <p:sp>
        <p:nvSpPr>
          <p:cNvPr id="9279" name="AutoShape 63"/>
          <p:cNvSpPr>
            <a:spLocks noChangeArrowheads="1"/>
          </p:cNvSpPr>
          <p:nvPr/>
        </p:nvSpPr>
        <p:spPr bwMode="auto">
          <a:xfrm>
            <a:off x="4648200" y="2286000"/>
            <a:ext cx="2971800" cy="609600"/>
          </a:xfrm>
          <a:prstGeom prst="wedgeRoundRectCallout">
            <a:avLst>
              <a:gd name="adj1" fmla="val 52940"/>
              <a:gd name="adj2" fmla="val 239843"/>
              <a:gd name="adj3" fmla="val 16667"/>
            </a:avLst>
          </a:prstGeom>
          <a:solidFill>
            <a:schemeClr val="accent1"/>
          </a:solidFill>
          <a:ln w="9525">
            <a:solidFill>
              <a:schemeClr val="tx1"/>
            </a:solidFill>
            <a:miter lim="800000"/>
            <a:headEnd/>
            <a:tailEnd/>
          </a:ln>
          <a:effectLst/>
        </p:spPr>
        <p:txBody>
          <a:bodyPr/>
          <a:lstStyle/>
          <a:p>
            <a:pPr algn="ctr"/>
            <a:r>
              <a:rPr lang="es-ES" sz="2800" b="1" dirty="0">
                <a:solidFill>
                  <a:prstClr val="white"/>
                </a:solidFill>
                <a:latin typeface="Arial" pitchFamily="34" charset="0"/>
                <a:cs typeface="Arial" pitchFamily="34" charset="0"/>
              </a:rPr>
              <a:t>SÍGANME</a:t>
            </a:r>
          </a:p>
        </p:txBody>
      </p:sp>
      <p:sp>
        <p:nvSpPr>
          <p:cNvPr id="9280" name="Text Box 64"/>
          <p:cNvSpPr txBox="1">
            <a:spLocks noChangeArrowheads="1"/>
          </p:cNvSpPr>
          <p:nvPr/>
        </p:nvSpPr>
        <p:spPr bwMode="auto">
          <a:xfrm>
            <a:off x="2819400" y="609600"/>
            <a:ext cx="5181600" cy="701675"/>
          </a:xfrm>
          <a:prstGeom prst="rect">
            <a:avLst/>
          </a:prstGeom>
          <a:noFill/>
          <a:ln w="9525">
            <a:noFill/>
            <a:miter lim="800000"/>
            <a:headEnd/>
            <a:tailEnd/>
          </a:ln>
          <a:effectLst/>
        </p:spPr>
        <p:txBody>
          <a:bodyPr>
            <a:spAutoFit/>
          </a:bodyPr>
          <a:lstStyle/>
          <a:p>
            <a:pPr algn="ctr">
              <a:spcBef>
                <a:spcPct val="50000"/>
              </a:spcBef>
            </a:pPr>
            <a:r>
              <a:rPr lang="es-ES" sz="2000" b="1">
                <a:solidFill>
                  <a:prstClr val="white"/>
                </a:solidFill>
              </a:rPr>
              <a:t>Ellos salieron de inmediato de la barca, dejaron a su padre y siguieron a Jesús.</a:t>
            </a:r>
          </a:p>
        </p:txBody>
      </p:sp>
      <p:pic>
        <p:nvPicPr>
          <p:cNvPr id="9224" name="Picture 8" descr="Jesus"/>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6781800" y="4038600"/>
            <a:ext cx="1354138" cy="3200400"/>
          </a:xfrm>
          <a:prstGeom prst="rect">
            <a:avLst/>
          </a:prstGeom>
          <a:noFill/>
        </p:spPr>
      </p:pic>
    </p:spTree>
    <p:extLst>
      <p:ext uri="{BB962C8B-B14F-4D97-AF65-F5344CB8AC3E}">
        <p14:creationId xmlns:p14="http://schemas.microsoft.com/office/powerpoint/2010/main" val="3719934222"/>
      </p:ext>
    </p:extLst>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2" fill="hold" nodeType="clickEffect">
                                  <p:stCondLst>
                                    <p:cond delay="0"/>
                                  </p:stCondLst>
                                  <p:childTnLst>
                                    <p:set>
                                      <p:cBhvr>
                                        <p:cTn id="6" dur="1" fill="hold">
                                          <p:stCondLst>
                                            <p:cond delay="0"/>
                                          </p:stCondLst>
                                        </p:cTn>
                                        <p:tgtEl>
                                          <p:spTgt spid="9224"/>
                                        </p:tgtEl>
                                        <p:attrNameLst>
                                          <p:attrName>style.visibility</p:attrName>
                                        </p:attrNameLst>
                                      </p:cBhvr>
                                      <p:to>
                                        <p:strVal val="visible"/>
                                      </p:to>
                                    </p:set>
                                    <p:anim calcmode="lin" valueType="num">
                                      <p:cBhvr additive="base">
                                        <p:cTn id="7" dur="2000" fill="hold"/>
                                        <p:tgtEl>
                                          <p:spTgt spid="9224"/>
                                        </p:tgtEl>
                                        <p:attrNameLst>
                                          <p:attrName>ppt_x</p:attrName>
                                        </p:attrNameLst>
                                      </p:cBhvr>
                                      <p:tavLst>
                                        <p:tav tm="0">
                                          <p:val>
                                            <p:strVal val="1+#ppt_w/2"/>
                                          </p:val>
                                        </p:tav>
                                        <p:tav tm="100000">
                                          <p:val>
                                            <p:strVal val="#ppt_x"/>
                                          </p:val>
                                        </p:tav>
                                      </p:tavLst>
                                    </p:anim>
                                    <p:anim calcmode="lin" valueType="num">
                                      <p:cBhvr additive="base">
                                        <p:cTn id="8" dur="2000" fill="hold"/>
                                        <p:tgtEl>
                                          <p:spTgt spid="922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9223"/>
                                        </p:tgtEl>
                                        <p:attrNameLst>
                                          <p:attrName>style.visibility</p:attrName>
                                        </p:attrNameLst>
                                      </p:cBhvr>
                                      <p:to>
                                        <p:strVal val="visible"/>
                                      </p:to>
                                    </p:set>
                                    <p:anim calcmode="discrete" valueType="clr">
                                      <p:cBhvr override="childStyle">
                                        <p:cTn id="13" dur="80"/>
                                        <p:tgtEl>
                                          <p:spTgt spid="9223"/>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9223"/>
                                        </p:tgtEl>
                                        <p:attrNameLst>
                                          <p:attrName>fillcolor</p:attrName>
                                        </p:attrNameLst>
                                      </p:cBhvr>
                                      <p:tavLst>
                                        <p:tav tm="0">
                                          <p:val>
                                            <p:clrVal>
                                              <a:schemeClr val="accent2"/>
                                            </p:clrVal>
                                          </p:val>
                                        </p:tav>
                                        <p:tav tm="50000">
                                          <p:val>
                                            <p:clrVal>
                                              <a:schemeClr val="hlink"/>
                                            </p:clrVal>
                                          </p:val>
                                        </p:tav>
                                      </p:tavLst>
                                    </p:anim>
                                    <p:set>
                                      <p:cBhvr>
                                        <p:cTn id="15" dur="80"/>
                                        <p:tgtEl>
                                          <p:spTgt spid="9223"/>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iterate type="lt">
                                    <p:tmPct val="0"/>
                                  </p:iterate>
                                  <p:childTnLst>
                                    <p:animEffect transition="out" filter="fade">
                                      <p:cBhvr>
                                        <p:cTn id="19" dur="2000"/>
                                        <p:tgtEl>
                                          <p:spTgt spid="9223"/>
                                        </p:tgtEl>
                                      </p:cBhvr>
                                    </p:animEffect>
                                    <p:set>
                                      <p:cBhvr>
                                        <p:cTn id="20" dur="1" fill="hold">
                                          <p:stCondLst>
                                            <p:cond delay="1999"/>
                                          </p:stCondLst>
                                        </p:cTn>
                                        <p:tgtEl>
                                          <p:spTgt spid="922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279"/>
                                        </p:tgtEl>
                                        <p:attrNameLst>
                                          <p:attrName>style.visibility</p:attrName>
                                        </p:attrNameLst>
                                      </p:cBhvr>
                                      <p:to>
                                        <p:strVal val="visible"/>
                                      </p:to>
                                    </p:set>
                                    <p:animEffect transition="in" filter="fade">
                                      <p:cBhvr>
                                        <p:cTn id="25" dur="2000"/>
                                        <p:tgtEl>
                                          <p:spTgt spid="9279"/>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2000"/>
                                        <p:tgtEl>
                                          <p:spTgt spid="9279"/>
                                        </p:tgtEl>
                                      </p:cBhvr>
                                    </p:animEffect>
                                    <p:set>
                                      <p:cBhvr>
                                        <p:cTn id="30" dur="1" fill="hold">
                                          <p:stCondLst>
                                            <p:cond delay="1999"/>
                                          </p:stCondLst>
                                        </p:cTn>
                                        <p:tgtEl>
                                          <p:spTgt spid="9279"/>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280"/>
                                        </p:tgtEl>
                                        <p:attrNameLst>
                                          <p:attrName>style.visibility</p:attrName>
                                        </p:attrNameLst>
                                      </p:cBhvr>
                                      <p:to>
                                        <p:strVal val="visible"/>
                                      </p:to>
                                    </p:set>
                                    <p:animEffect transition="in" filter="fade">
                                      <p:cBhvr>
                                        <p:cTn id="35" dur="2000"/>
                                        <p:tgtEl>
                                          <p:spTgt spid="928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2000"/>
                                        <p:tgtEl>
                                          <p:spTgt spid="9280"/>
                                        </p:tgtEl>
                                      </p:cBhvr>
                                    </p:animEffect>
                                    <p:set>
                                      <p:cBhvr>
                                        <p:cTn id="40" dur="1" fill="hold">
                                          <p:stCondLst>
                                            <p:cond delay="1999"/>
                                          </p:stCondLst>
                                        </p:cTn>
                                        <p:tgtEl>
                                          <p:spTgt spid="9280"/>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35" presetClass="path" presetSubtype="0" accel="50000" decel="50000" fill="hold" nodeType="clickEffect">
                                  <p:stCondLst>
                                    <p:cond delay="0"/>
                                  </p:stCondLst>
                                  <p:childTnLst>
                                    <p:animMotion origin="layout" path="M 5E-6 -2.22222E-6 L -0.54896 -2.22222E-6 " pathEditMode="relative" rAng="0" ptsTypes="AA">
                                      <p:cBhvr>
                                        <p:cTn id="44" dur="2000" fill="hold"/>
                                        <p:tgtEl>
                                          <p:spTgt spid="9224"/>
                                        </p:tgtEl>
                                        <p:attrNameLst>
                                          <p:attrName>ppt_x</p:attrName>
                                          <p:attrName>ppt_y</p:attrName>
                                        </p:attrNameLst>
                                      </p:cBhvr>
                                      <p:rCtr x="-274" y="0"/>
                                    </p:animMotion>
                                  </p:childTnLst>
                                </p:cTn>
                              </p:par>
                            </p:childTnLst>
                          </p:cTn>
                        </p:par>
                      </p:childTnLst>
                    </p:cTn>
                  </p:par>
                  <p:par>
                    <p:cTn id="45" fill="hold">
                      <p:stCondLst>
                        <p:cond delay="indefinite"/>
                      </p:stCondLst>
                      <p:childTnLst>
                        <p:par>
                          <p:cTn id="46" fill="hold">
                            <p:stCondLst>
                              <p:cond delay="0"/>
                            </p:stCondLst>
                            <p:childTnLst>
                              <p:par>
                                <p:cTn id="47" presetID="0" presetClass="path" presetSubtype="0" accel="50000" decel="50000" fill="hold" nodeType="clickEffect">
                                  <p:stCondLst>
                                    <p:cond delay="0"/>
                                  </p:stCondLst>
                                  <p:childTnLst>
                                    <p:animMotion origin="layout" path="M -0.54896 1.11111E-6 L -0.94896 0.01111 " pathEditMode="relative" ptsTypes="AA">
                                      <p:cBhvr>
                                        <p:cTn id="48" dur="2000" fill="hold"/>
                                        <p:tgtEl>
                                          <p:spTgt spid="9224"/>
                                        </p:tgtEl>
                                        <p:attrNameLst>
                                          <p:attrName>ppt_x</p:attrName>
                                          <p:attrName>ppt_y</p:attrName>
                                        </p:attrNameLst>
                                      </p:cBhvr>
                                    </p:animMotion>
                                  </p:childTnLst>
                                </p:cTn>
                              </p:par>
                            </p:childTnLst>
                          </p:cTn>
                        </p:par>
                      </p:childTnLst>
                    </p:cTn>
                  </p:par>
                  <p:par>
                    <p:cTn id="49" fill="hold">
                      <p:stCondLst>
                        <p:cond delay="indefinite"/>
                      </p:stCondLst>
                      <p:childTnLst>
                        <p:par>
                          <p:cTn id="50" fill="hold">
                            <p:stCondLst>
                              <p:cond delay="0"/>
                            </p:stCondLst>
                            <p:childTnLst>
                              <p:par>
                                <p:cTn id="51" presetID="0" presetClass="path" presetSubtype="0" accel="50000" decel="50000" fill="hold" nodeType="clickEffect">
                                  <p:stCondLst>
                                    <p:cond delay="0"/>
                                  </p:stCondLst>
                                  <p:childTnLst>
                                    <p:animMotion origin="layout" path="M -3.88889E-6 -3.33333E-6 L -0.77743 -0.01389 " pathEditMode="relative" rAng="0" ptsTypes="AA">
                                      <p:cBhvr>
                                        <p:cTn id="52" dur="2000" fill="hold"/>
                                        <p:tgtEl>
                                          <p:spTgt spid="9225"/>
                                        </p:tgtEl>
                                        <p:attrNameLst>
                                          <p:attrName>ppt_x</p:attrName>
                                          <p:attrName>ppt_y</p:attrName>
                                        </p:attrNameLst>
                                      </p:cBhvr>
                                      <p:rCtr x="-389" y="-7"/>
                                    </p:animMotion>
                                  </p:childTnLst>
                                </p:cTn>
                              </p:par>
                              <p:par>
                                <p:cTn id="53" presetID="0" presetClass="path" presetSubtype="0" accel="50000" decel="50000" fill="hold" nodeType="withEffect">
                                  <p:stCondLst>
                                    <p:cond delay="0"/>
                                  </p:stCondLst>
                                  <p:childTnLst>
                                    <p:animMotion origin="layout" path="M -3.33333E-6 1.11111E-6 L -0.67916 1.11111E-6 " pathEditMode="relative" rAng="0" ptsTypes="AA">
                                      <p:cBhvr>
                                        <p:cTn id="54" dur="2000" fill="hold"/>
                                        <p:tgtEl>
                                          <p:spTgt spid="2"/>
                                        </p:tgtEl>
                                        <p:attrNameLst>
                                          <p:attrName>ppt_x</p:attrName>
                                          <p:attrName>ppt_y</p:attrName>
                                        </p:attrNameLst>
                                      </p:cBhvr>
                                      <p:rCtr x="-34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3" grpId="1"/>
      <p:bldP spid="9279" grpId="0" animBg="1"/>
      <p:bldP spid="9279" grpId="1" animBg="1"/>
      <p:bldP spid="9280" grpId="0"/>
      <p:bldP spid="9280"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7632859"/>
          </a:xfrm>
          <a:prstGeom prst="rect">
            <a:avLst/>
          </a:prstGeom>
        </p:spPr>
        <p:txBody>
          <a:bodyPr wrap="square">
            <a:spAutoFit/>
          </a:bodyPr>
          <a:lstStyle/>
          <a:p>
            <a:pPr marL="1143000" indent="-1143000">
              <a:buAutoNum type="arabicPeriod"/>
            </a:pPr>
            <a:r>
              <a:rPr lang="es-CO" sz="6600" dirty="0" smtClean="0">
                <a:solidFill>
                  <a:srgbClr val="FF0000"/>
                </a:solidFill>
                <a:effectLst>
                  <a:outerShdw blurRad="38100" dist="38100" dir="2700000" algn="tl">
                    <a:srgbClr val="000000">
                      <a:alpha val="43137"/>
                    </a:srgbClr>
                  </a:outerShdw>
                </a:effectLst>
                <a:latin typeface="Georgia"/>
              </a:rPr>
              <a:t>La </a:t>
            </a:r>
            <a:r>
              <a:rPr lang="es-CO" sz="6600" dirty="0">
                <a:solidFill>
                  <a:srgbClr val="FF0000"/>
                </a:solidFill>
                <a:effectLst>
                  <a:outerShdw blurRad="38100" dist="38100" dir="2700000" algn="tl">
                    <a:srgbClr val="000000">
                      <a:alpha val="43137"/>
                    </a:srgbClr>
                  </a:outerShdw>
                </a:effectLst>
                <a:latin typeface="Georgia"/>
              </a:rPr>
              <a:t>frase central de hoy es: «Convertíos, porque el Reino de Dios está cerca». </a:t>
            </a:r>
            <a:endParaRPr lang="es-CO" sz="4000" dirty="0" smtClean="0">
              <a:solidFill>
                <a:srgbClr val="000000"/>
              </a:solidFill>
              <a:latin typeface="Georgia"/>
            </a:endParaRPr>
          </a:p>
          <a:p>
            <a:pPr algn="ctr"/>
            <a:r>
              <a:rPr lang="es-CO" sz="4000" dirty="0" smtClean="0">
                <a:latin typeface="Georgia"/>
              </a:rPr>
              <a:t>- </a:t>
            </a:r>
            <a:r>
              <a:rPr lang="es-CO" sz="4000" b="1" dirty="0">
                <a:effectLst>
                  <a:outerShdw blurRad="38100" dist="38100" dir="2700000" algn="tl">
                    <a:srgbClr val="000000">
                      <a:alpha val="43137"/>
                    </a:srgbClr>
                  </a:outerShdw>
                </a:effectLst>
                <a:latin typeface="Georgia"/>
              </a:rPr>
              <a:t>Para Jesús, lo contrario del reino de Dios no es el reino de Herodes o del imperio romano, sino el imperio del “ego-ismo”.</a:t>
            </a:r>
            <a:r>
              <a:rPr lang="es-CO" sz="4000" dirty="0">
                <a:solidFill>
                  <a:srgbClr val="FFFF00"/>
                </a:solidFill>
                <a:latin typeface="Georgia"/>
              </a:rPr>
              <a:t/>
            </a:r>
            <a:br>
              <a:rPr lang="es-CO" sz="4000" dirty="0">
                <a:solidFill>
                  <a:srgbClr val="FFFF00"/>
                </a:solidFill>
                <a:latin typeface="Georgia"/>
              </a:rPr>
            </a:br>
            <a:endParaRPr lang="es-CO" sz="6600"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51147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2.bp.blogspot.com/_nw7vil9kjNs/TToa8U4A-nI/AAAAAAAAVKQ/c_C3ZXtRBWo/s1600/resistir%2Bmied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0" y="0"/>
            <a:ext cx="5245894" cy="6857999"/>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5309394" y="0"/>
            <a:ext cx="3834606" cy="6555641"/>
          </a:xfrm>
          <a:prstGeom prst="rect">
            <a:avLst/>
          </a:prstGeom>
          <a:noFill/>
        </p:spPr>
        <p:txBody>
          <a:bodyPr wrap="square" rtlCol="0">
            <a:spAutoFit/>
          </a:bodyPr>
          <a:lstStyle/>
          <a:p>
            <a:pPr algn="ctr"/>
            <a:r>
              <a:rPr lang="es-CO" sz="6000" b="1" dirty="0">
                <a:solidFill>
                  <a:srgbClr val="FF0000"/>
                </a:solidFill>
                <a:effectLst>
                  <a:outerShdw blurRad="38100" dist="38100" dir="2700000" algn="tl">
                    <a:srgbClr val="000000">
                      <a:alpha val="43137"/>
                    </a:srgbClr>
                  </a:outerShdw>
                </a:effectLst>
              </a:rPr>
              <a:t>2</a:t>
            </a:r>
            <a:r>
              <a:rPr lang="es-CO" sz="6000" b="1" dirty="0" smtClean="0">
                <a:solidFill>
                  <a:srgbClr val="FF0000"/>
                </a:solidFill>
                <a:effectLst>
                  <a:outerShdw blurRad="38100" dist="38100" dir="2700000" algn="tl">
                    <a:srgbClr val="000000">
                      <a:alpha val="43137"/>
                    </a:srgbClr>
                  </a:outerShdw>
                </a:effectLst>
              </a:rPr>
              <a:t>.</a:t>
            </a:r>
            <a:r>
              <a:rPr lang="es-CO" sz="6000" dirty="0" smtClean="0">
                <a:solidFill>
                  <a:srgbClr val="000000"/>
                </a:solidFill>
                <a:latin typeface="Georgia"/>
              </a:rPr>
              <a:t>“</a:t>
            </a:r>
            <a:r>
              <a:rPr lang="es-CO" sz="6000" dirty="0">
                <a:solidFill>
                  <a:srgbClr val="000000"/>
                </a:solidFill>
                <a:latin typeface="Georgia"/>
              </a:rPr>
              <a:t>dejaron las redes y le siguieron”: </a:t>
            </a:r>
            <a:r>
              <a:rPr lang="es-CO" sz="6000" dirty="0" smtClean="0">
                <a:solidFill>
                  <a:srgbClr val="000000"/>
                </a:solidFill>
                <a:latin typeface="Georgia"/>
              </a:rPr>
              <a:t>seguir es </a:t>
            </a:r>
            <a:r>
              <a:rPr lang="es-CO" sz="6000" dirty="0">
                <a:solidFill>
                  <a:srgbClr val="000000"/>
                </a:solidFill>
                <a:latin typeface="Georgia"/>
              </a:rPr>
              <a:t>una liberación</a:t>
            </a:r>
            <a:endParaRPr lang="es-CO" sz="6000" b="1" dirty="0">
              <a:solidFill>
                <a:srgbClr val="FF0000"/>
              </a:solidFill>
              <a:effectLst>
                <a:outerShdw blurRad="38100" dist="38100" dir="2700000" algn="tl">
                  <a:srgbClr val="000000">
                    <a:alpha val="43137"/>
                  </a:srgbClr>
                </a:outerShdw>
              </a:effectLst>
            </a:endParaRPr>
          </a:p>
        </p:txBody>
      </p:sp>
      <p:pic>
        <p:nvPicPr>
          <p:cNvPr id="2050" name="Picture 2" descr="http://3.bp.blogspot.com/_nw7vil9kjNs/TTs7PEvBMPI/AAAAAAAAVLQ/wyiq-XPWW6E/s1600/seguir%2Ba%2Bcrist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0"/>
            <a:ext cx="5245894" cy="42416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94654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3.bp.blogspot.com/_nw7vil9kjNs/TTjKTGvUF9I/AAAAAAAAVIw/Oayyvyn9nYU/s1600/evangelizar%2Bel%2Bmund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499" y="-136526"/>
            <a:ext cx="4652517" cy="6994525"/>
          </a:xfrm>
          <a:prstGeom prst="rect">
            <a:avLst/>
          </a:prstGeom>
          <a:noFill/>
          <a:extLst>
            <a:ext uri="{909E8E84-426E-40DD-AFC4-6F175D3DCCD1}">
              <a14:hiddenFill xmlns:a14="http://schemas.microsoft.com/office/drawing/2010/main">
                <a:solidFill>
                  <a:srgbClr val="FFFFFF"/>
                </a:solidFill>
              </a14:hiddenFill>
            </a:ext>
          </a:extLst>
        </p:spPr>
      </p:pic>
      <p:sp>
        <p:nvSpPr>
          <p:cNvPr id="2" name="1 CuadroTexto"/>
          <p:cNvSpPr txBox="1"/>
          <p:nvPr/>
        </p:nvSpPr>
        <p:spPr>
          <a:xfrm>
            <a:off x="4716016" y="359914"/>
            <a:ext cx="4427984" cy="5262979"/>
          </a:xfrm>
          <a:prstGeom prst="rect">
            <a:avLst/>
          </a:prstGeom>
          <a:noFill/>
        </p:spPr>
        <p:txBody>
          <a:bodyPr wrap="square" rtlCol="0">
            <a:spAutoFit/>
          </a:bodyPr>
          <a:lstStyle/>
          <a:p>
            <a:r>
              <a:rPr lang="es-CO" sz="4800" b="1" dirty="0" smtClean="0"/>
              <a:t>3. TODOS NOSOTROS SOMOS MISIONEROS </a:t>
            </a:r>
          </a:p>
          <a:p>
            <a:r>
              <a:rPr lang="es-CO" sz="4800" b="1" dirty="0" smtClean="0"/>
              <a:t>DE SU </a:t>
            </a:r>
          </a:p>
          <a:p>
            <a:r>
              <a:rPr lang="es-CO" sz="4800" b="1" dirty="0" smtClean="0"/>
              <a:t>BUENA NUEVA  </a:t>
            </a:r>
            <a:endParaRPr lang="es-CO" sz="4800" b="1" dirty="0"/>
          </a:p>
        </p:txBody>
      </p:sp>
    </p:spTree>
    <p:extLst>
      <p:ext uri="{BB962C8B-B14F-4D97-AF65-F5344CB8AC3E}">
        <p14:creationId xmlns:p14="http://schemas.microsoft.com/office/powerpoint/2010/main" val="32888734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6555641"/>
          </a:xfrm>
          <a:prstGeom prst="rect">
            <a:avLst/>
          </a:prstGeom>
        </p:spPr>
        <p:txBody>
          <a:bodyPr wrap="square">
            <a:spAutoFit/>
          </a:bodyPr>
          <a:lstStyle/>
          <a:p>
            <a:pPr algn="ctr"/>
            <a:r>
              <a:rPr lang="es-CO" sz="4200" b="1" dirty="0" smtClean="0">
                <a:latin typeface="Georgia"/>
              </a:rPr>
              <a:t>Meditación</a:t>
            </a:r>
          </a:p>
          <a:p>
            <a:pPr marL="914400" indent="-914400">
              <a:buAutoNum type="arabicPeriod"/>
            </a:pPr>
            <a:r>
              <a:rPr lang="es-CO" sz="4200" b="1" dirty="0" smtClean="0">
                <a:latin typeface="Georgia"/>
              </a:rPr>
              <a:t>¿Qué </a:t>
            </a:r>
            <a:r>
              <a:rPr lang="es-CO" sz="4200" b="1" dirty="0">
                <a:latin typeface="Georgia"/>
              </a:rPr>
              <a:t>buscamos cuando venimos a construir una comunidad </a:t>
            </a:r>
            <a:r>
              <a:rPr lang="es-CO" sz="4200" b="1" dirty="0" smtClean="0">
                <a:latin typeface="Georgia"/>
              </a:rPr>
              <a:t>cristiana cada Domingo?</a:t>
            </a:r>
          </a:p>
          <a:p>
            <a:pPr marL="914400" indent="-914400">
              <a:buAutoNum type="arabicPeriod"/>
            </a:pPr>
            <a:r>
              <a:rPr lang="es-CO" sz="4200" b="1" dirty="0" smtClean="0">
                <a:latin typeface="Georgia"/>
              </a:rPr>
              <a:t> ¿Cuál </a:t>
            </a:r>
            <a:r>
              <a:rPr lang="es-CO" sz="4200" b="1" dirty="0">
                <a:latin typeface="Georgia"/>
              </a:rPr>
              <a:t>es mi historia de vida? </a:t>
            </a:r>
          </a:p>
          <a:p>
            <a:pPr marL="914400" indent="-914400">
              <a:buAutoNum type="arabicPeriod"/>
            </a:pPr>
            <a:r>
              <a:rPr lang="es-CO" sz="4200" b="1" dirty="0" smtClean="0">
                <a:latin typeface="Georgia"/>
              </a:rPr>
              <a:t>¿Qué </a:t>
            </a:r>
            <a:r>
              <a:rPr lang="es-CO" sz="4200" b="1" dirty="0">
                <a:latin typeface="Georgia"/>
              </a:rPr>
              <a:t>etapas ha tenido mi vida, mi relación con Dios, mi desarrollo profesional, etc.? </a:t>
            </a:r>
            <a:endParaRPr lang="es-CO" sz="4200" b="1" dirty="0"/>
          </a:p>
        </p:txBody>
      </p:sp>
    </p:spTree>
    <p:extLst>
      <p:ext uri="{BB962C8B-B14F-4D97-AF65-F5344CB8AC3E}">
        <p14:creationId xmlns:p14="http://schemas.microsoft.com/office/powerpoint/2010/main" val="33887441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2 Título"/>
          <p:cNvSpPr>
            <a:spLocks noGrp="1"/>
          </p:cNvSpPr>
          <p:nvPr>
            <p:ph type="title"/>
          </p:nvPr>
        </p:nvSpPr>
        <p:spPr>
          <a:xfrm>
            <a:off x="857224" y="642918"/>
            <a:ext cx="7772400" cy="5534025"/>
          </a:xfrm>
        </p:spPr>
        <p:txBody>
          <a:bodyPr>
            <a:noAutofit/>
          </a:bodyPr>
          <a:lstStyle/>
          <a:p>
            <a:pPr algn="ctr"/>
            <a:r>
              <a:rPr lang="es-ES" sz="6000" dirty="0" smtClean="0">
                <a:effectLst>
                  <a:outerShdw blurRad="38100" dist="38100" dir="2700000" algn="tl">
                    <a:srgbClr val="000000">
                      <a:alpha val="43137"/>
                    </a:srgbClr>
                  </a:outerShdw>
                </a:effectLst>
                <a:latin typeface="Constantia" pitchFamily="18" charset="0"/>
              </a:rPr>
              <a:t>Esta es nuestra fe. </a:t>
            </a:r>
            <a:br>
              <a:rPr lang="es-ES" sz="6000" dirty="0" smtClean="0">
                <a:effectLst>
                  <a:outerShdw blurRad="38100" dist="38100" dir="2700000" algn="tl">
                    <a:srgbClr val="000000">
                      <a:alpha val="43137"/>
                    </a:srgbClr>
                  </a:outerShdw>
                </a:effectLst>
                <a:latin typeface="Constantia" pitchFamily="18" charset="0"/>
              </a:rPr>
            </a:br>
            <a:r>
              <a:rPr lang="es-ES" sz="6000" dirty="0" smtClean="0">
                <a:effectLst>
                  <a:outerShdw blurRad="38100" dist="38100" dir="2700000" algn="tl">
                    <a:srgbClr val="000000">
                      <a:alpha val="43137"/>
                    </a:srgbClr>
                  </a:outerShdw>
                </a:effectLst>
                <a:latin typeface="Constantia" pitchFamily="18" charset="0"/>
              </a:rPr>
              <a:t>Esta es la fe de la Iglesia, que nos gloriamos de profesar en Cristo Jesús, nuestro Señor.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285728"/>
            <a:ext cx="8715436" cy="4678204"/>
          </a:xfrm>
          <a:prstGeom prst="rect">
            <a:avLst/>
          </a:prstGeom>
        </p:spPr>
        <p:txBody>
          <a:bodyPr wrap="square">
            <a:spAutoFit/>
          </a:bodyPr>
          <a:lstStyle/>
          <a:p>
            <a:pPr algn="ctr"/>
            <a:r>
              <a:rPr lang="es-CO" sz="6600" b="1" i="1" dirty="0" smtClean="0">
                <a:solidFill>
                  <a:srgbClr val="C00000"/>
                </a:solidFill>
                <a:effectLst>
                  <a:outerShdw blurRad="38100" dist="38100" dir="2700000" algn="tl">
                    <a:srgbClr val="000000">
                      <a:alpha val="43137"/>
                    </a:srgbClr>
                  </a:outerShdw>
                </a:effectLst>
                <a:latin typeface="Constantia" pitchFamily="18" charset="0"/>
              </a:rPr>
              <a:t>TODOS:</a:t>
            </a:r>
          </a:p>
          <a:p>
            <a:endParaRPr lang="es-CO" sz="7200" b="1" i="1" dirty="0">
              <a:latin typeface="Constantia" pitchFamily="18" charset="0"/>
            </a:endParaRPr>
          </a:p>
          <a:p>
            <a:pPr algn="ctr"/>
            <a:r>
              <a:rPr lang="es-CO" sz="8000" b="1" i="1" dirty="0" smtClean="0">
                <a:latin typeface="Constantia" pitchFamily="18" charset="0"/>
              </a:rPr>
              <a:t>Transfórmanos, Señor</a:t>
            </a:r>
            <a:endParaRPr lang="es-ES" sz="8000" b="1" i="1" dirty="0">
              <a:latin typeface="Constantia"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MAGENES\litany3b-hostia.jpg"/>
          <p:cNvPicPr>
            <a:picLocks noChangeAspect="1" noChangeArrowheads="1"/>
          </p:cNvPicPr>
          <p:nvPr/>
        </p:nvPicPr>
        <p:blipFill>
          <a:blip r:embed="rId3" cstate="print"/>
          <a:srcRect/>
          <a:stretch>
            <a:fillRect/>
          </a:stretch>
        </p:blipFill>
        <p:spPr bwMode="auto">
          <a:xfrm>
            <a:off x="2947461" y="986736"/>
            <a:ext cx="3267613" cy="5514098"/>
          </a:xfrm>
          <a:prstGeom prst="rect">
            <a:avLst/>
          </a:prstGeom>
          <a:ln>
            <a:noFill/>
          </a:ln>
          <a:effectLst>
            <a:softEdge rad="112500"/>
          </a:effectLst>
        </p:spPr>
      </p:pic>
      <p:sp>
        <p:nvSpPr>
          <p:cNvPr id="17410" name="Rectangle 1"/>
          <p:cNvSpPr>
            <a:spLocks noChangeArrowheads="1"/>
          </p:cNvSpPr>
          <p:nvPr/>
        </p:nvSpPr>
        <p:spPr bwMode="auto">
          <a:xfrm>
            <a:off x="285720" y="142852"/>
            <a:ext cx="8501090" cy="6555641"/>
          </a:xfrm>
          <a:prstGeom prst="rect">
            <a:avLst/>
          </a:prstGeom>
          <a:noFill/>
          <a:ln w="9525">
            <a:noFill/>
            <a:miter lim="800000"/>
            <a:headEnd/>
            <a:tailEnd/>
          </a:ln>
        </p:spPr>
        <p:txBody>
          <a:bodyPr wrap="square" anchor="ctr">
            <a:spAutoFit/>
          </a:bodyPr>
          <a:lstStyle/>
          <a:p>
            <a:pPr algn="ctr" eaLnBrk="0" hangingPunct="0">
              <a:tabLst>
                <a:tab pos="5943600" algn="r"/>
              </a:tabLst>
              <a:defRPr/>
            </a:pPr>
            <a:r>
              <a:rPr lang="es-ES" sz="36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OFERTORIO</a:t>
            </a:r>
          </a:p>
          <a:p>
            <a:pPr marL="742950" indent="-742950" algn="ctr" eaLnBrk="0" hangingPunct="0">
              <a:tabLst>
                <a:tab pos="5943600" algn="r"/>
              </a:tabLst>
              <a:defRPr/>
            </a:pPr>
            <a:endParaRPr lang="es-ES" sz="3200" i="1" dirty="0" smtClean="0">
              <a:solidFill>
                <a:srgbClr val="002060"/>
              </a:solidFill>
              <a:effectLst>
                <a:outerShdw blurRad="38100" dist="38100" dir="2700000" algn="tl">
                  <a:srgbClr val="000000">
                    <a:alpha val="43137"/>
                  </a:srgbClr>
                </a:outerShdw>
              </a:effectLst>
              <a:latin typeface="Constantia" pitchFamily="18" charset="0"/>
              <a:cs typeface="Times New Roman" pitchFamily="18" charset="0"/>
            </a:endParaRPr>
          </a:p>
          <a:p>
            <a:pPr marL="742950" indent="-742950" algn="just" eaLnBrk="0" hangingPunct="0">
              <a:tabLst>
                <a:tab pos="5943600" algn="r"/>
              </a:tabLst>
              <a:defRPr/>
            </a:pPr>
            <a:r>
              <a:rPr lang="es-ES" sz="3200" dirty="0" smtClean="0">
                <a:latin typeface="Constantia" pitchFamily="18" charset="0"/>
              </a:rPr>
              <a:t>El Señor Dios nos amo, como nadie amo jamás. El nos guía como estrella, cuando no existe la luz, al partir juntos el pan el nos llena de su amor, es el pan de la amistad, el pan de Dios.</a:t>
            </a:r>
          </a:p>
          <a:p>
            <a:pPr marL="742950" indent="-742950" algn="just" eaLnBrk="0" hangingPunct="0">
              <a:tabLst>
                <a:tab pos="5943600" algn="r"/>
              </a:tabLst>
              <a:defRPr/>
            </a:pPr>
            <a:endParaRPr lang="es-ES" sz="3200" b="1" dirty="0" smtClean="0">
              <a:latin typeface="Constantia" pitchFamily="18" charset="0"/>
            </a:endParaRPr>
          </a:p>
          <a:p>
            <a:pPr marL="742950" indent="-742950" algn="just" eaLnBrk="0" hangingPunct="0">
              <a:tabLst>
                <a:tab pos="5943600" algn="r"/>
              </a:tabLst>
              <a:defRPr/>
            </a:pPr>
            <a:r>
              <a:rPr lang="es-ES" sz="3200" b="1" dirty="0" smtClean="0">
                <a:latin typeface="Constantia" pitchFamily="18" charset="0"/>
              </a:rPr>
              <a:t>Es mi cuerpo, tomad y comed; Es mi sangre tomad y bebed, pues yo soy la vida, yo soy el amor Oh Señor, condúcenos hacia tu amor. </a:t>
            </a:r>
          </a:p>
          <a:p>
            <a:pPr marL="742950" indent="-742950" algn="ctr" eaLnBrk="0" hangingPunct="0">
              <a:tabLst>
                <a:tab pos="5943600" algn="r"/>
              </a:tabLst>
              <a:defRPr/>
            </a:pPr>
            <a:endParaRPr lang="es-ES" sz="3200" b="1" dirty="0" smtClean="0">
              <a:latin typeface="Constantia"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Marcador de contenido"/>
          <p:cNvSpPr>
            <a:spLocks noGrp="1"/>
          </p:cNvSpPr>
          <p:nvPr>
            <p:ph idx="1"/>
          </p:nvPr>
        </p:nvSpPr>
        <p:spPr>
          <a:xfrm>
            <a:off x="428625" y="214313"/>
            <a:ext cx="8229600" cy="6286500"/>
          </a:xfrm>
        </p:spPr>
        <p:txBody>
          <a:bodyPr>
            <a:normAutofit lnSpcReduction="10000"/>
          </a:bodyPr>
          <a:lstStyle/>
          <a:p>
            <a:pPr>
              <a:buFontTx/>
              <a:buNone/>
            </a:pPr>
            <a:r>
              <a:rPr lang="es-CO" b="1" dirty="0" smtClean="0">
                <a:latin typeface="Constantia" pitchFamily="18" charset="0"/>
              </a:rPr>
              <a:t>CANTO DE ENTRADA</a:t>
            </a:r>
            <a:endParaRPr lang="es-ES" dirty="0" smtClean="0">
              <a:latin typeface="Constantia" pitchFamily="18" charset="0"/>
            </a:endParaRPr>
          </a:p>
          <a:p>
            <a:pPr algn="ctr">
              <a:buFontTx/>
              <a:buNone/>
            </a:pPr>
            <a:r>
              <a:rPr lang="es-CO" b="1" dirty="0" smtClean="0">
                <a:solidFill>
                  <a:srgbClr val="C00000"/>
                </a:solidFill>
                <a:latin typeface="Constantia" pitchFamily="18" charset="0"/>
              </a:rPr>
              <a:t>ESTAMOS DE FIESTA CON JESÚS</a:t>
            </a:r>
            <a:endParaRPr lang="es-ES" dirty="0" smtClean="0">
              <a:solidFill>
                <a:srgbClr val="C00000"/>
              </a:solidFill>
              <a:latin typeface="Constantia" pitchFamily="18" charset="0"/>
            </a:endParaRPr>
          </a:p>
          <a:p>
            <a:pPr algn="just">
              <a:buFontTx/>
              <a:buNone/>
            </a:pPr>
            <a:r>
              <a:rPr lang="es-CO" dirty="0" smtClean="0">
                <a:latin typeface="Constantia" pitchFamily="18" charset="0"/>
              </a:rPr>
              <a:t>  </a:t>
            </a:r>
          </a:p>
          <a:p>
            <a:pPr algn="just">
              <a:buFontTx/>
              <a:buNone/>
            </a:pPr>
            <a:r>
              <a:rPr lang="es-CO" dirty="0" smtClean="0">
                <a:latin typeface="Constantia" pitchFamily="18" charset="0"/>
              </a:rPr>
              <a:t>Estamos de fiesta con Jesús, al cielo queremos ir, estamos reunidos en la mesa y es Cristo quien va a servir.</a:t>
            </a:r>
          </a:p>
          <a:p>
            <a:pPr algn="just">
              <a:buFontTx/>
              <a:buNone/>
            </a:pPr>
            <a:r>
              <a:rPr lang="es-CO" b="1" dirty="0" smtClean="0">
                <a:latin typeface="Constantia" pitchFamily="18" charset="0"/>
              </a:rPr>
              <a:t>Poderoso es nuestro Dios, Poderoso es nuestro Dios (Bis)</a:t>
            </a:r>
          </a:p>
          <a:p>
            <a:pPr algn="just">
              <a:buFontTx/>
              <a:buNone/>
            </a:pPr>
            <a:r>
              <a:rPr lang="es-CO" dirty="0" smtClean="0">
                <a:latin typeface="Constantia" pitchFamily="18" charset="0"/>
              </a:rPr>
              <a:t>Él sana, el salva, poderoso es nuestro Dios, bautiza y limpia Poderoso es nuestro Dios. </a:t>
            </a:r>
          </a:p>
          <a:p>
            <a:pPr algn="just">
              <a:buFontTx/>
              <a:buNone/>
            </a:pPr>
            <a:r>
              <a:rPr lang="es-CO" b="1" dirty="0" smtClean="0">
                <a:latin typeface="Constantia" pitchFamily="18" charset="0"/>
              </a:rPr>
              <a:t>Poderoso es nuestro Dios, Poderoso es nuestro Dios (Bis)</a:t>
            </a:r>
            <a:endParaRPr lang="es-ES" b="1" dirty="0" smtClean="0">
              <a:latin typeface="Constantia" pitchFamily="18" charset="0"/>
            </a:endParaRPr>
          </a:p>
          <a:p>
            <a:pPr algn="just">
              <a:buFontTx/>
              <a:buNone/>
            </a:pPr>
            <a:endParaRPr lang="es-ES" dirty="0" smtClean="0">
              <a:latin typeface="Constantia" pitchFamily="18" charset="0"/>
            </a:endParaRPr>
          </a:p>
          <a:p>
            <a:pPr algn="ctr">
              <a:buFontTx/>
              <a:buNone/>
            </a:pPr>
            <a:endParaRPr lang="es-CO" sz="2400" dirty="0" smtClean="0">
              <a:latin typeface="Constantia" pitchFamily="18" charset="0"/>
            </a:endParaRPr>
          </a:p>
          <a:p>
            <a:pPr algn="ctr">
              <a:buFontTx/>
              <a:buNone/>
            </a:pPr>
            <a:endParaRPr lang="es-CO" sz="2400" dirty="0" smtClean="0">
              <a:latin typeface="Constantia" pitchFamily="18" charset="0"/>
            </a:endParaRPr>
          </a:p>
          <a:p>
            <a:pPr algn="ctr">
              <a:buFontTx/>
              <a:buNone/>
            </a:pPr>
            <a:endParaRPr lang="es-CO" sz="2400" dirty="0" smtClean="0">
              <a:latin typeface="Constantia" pitchFamily="18" charset="0"/>
            </a:endParaRPr>
          </a:p>
          <a:p>
            <a:pPr algn="ctr">
              <a:buFontTx/>
              <a:buNone/>
            </a:pPr>
            <a:endParaRPr lang="es-ES" sz="2200" dirty="0" smtClean="0">
              <a:latin typeface="Constanti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ChangeArrowheads="1"/>
          </p:cNvSpPr>
          <p:nvPr/>
        </p:nvSpPr>
        <p:spPr bwMode="auto">
          <a:xfrm>
            <a:off x="357158" y="-24"/>
            <a:ext cx="8143932" cy="6617196"/>
          </a:xfrm>
          <a:prstGeom prst="rect">
            <a:avLst/>
          </a:prstGeom>
          <a:noFill/>
          <a:ln w="9525">
            <a:noFill/>
            <a:miter lim="800000"/>
            <a:headEnd/>
            <a:tailEnd/>
          </a:ln>
        </p:spPr>
        <p:txBody>
          <a:bodyPr wrap="square" anchor="ctr">
            <a:spAutoFit/>
          </a:bodyPr>
          <a:lstStyle/>
          <a:p>
            <a:pPr algn="ctr" eaLnBrk="0" hangingPunct="0">
              <a:tabLst>
                <a:tab pos="5943600" algn="r"/>
              </a:tabLst>
            </a:pPr>
            <a:r>
              <a:rPr lang="es-ES" sz="36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SANTO</a:t>
            </a:r>
          </a:p>
          <a:p>
            <a:pPr algn="ctr" eaLnBrk="0" hangingPunct="0">
              <a:tabLst>
                <a:tab pos="5943600" algn="r"/>
              </a:tabLst>
            </a:pPr>
            <a:endParaRPr lang="es-ES" sz="3600" b="1" i="1" dirty="0" smtClean="0">
              <a:solidFill>
                <a:srgbClr val="002060"/>
              </a:solidFill>
              <a:effectLst>
                <a:outerShdw blurRad="38100" dist="38100" dir="2700000" algn="tl">
                  <a:srgbClr val="000000">
                    <a:alpha val="43137"/>
                  </a:srgbClr>
                </a:outerShdw>
              </a:effectLst>
              <a:latin typeface="Constantia" pitchFamily="18" charset="0"/>
              <a:cs typeface="Times New Roman" pitchFamily="18" charset="0"/>
            </a:endParaRPr>
          </a:p>
          <a:p>
            <a:pPr algn="ctr" eaLnBrk="0" hangingPunct="0">
              <a:tabLst>
                <a:tab pos="5943600" algn="r"/>
              </a:tabLst>
            </a:pPr>
            <a:r>
              <a:rPr lang="es-ES" sz="3200" dirty="0" smtClean="0">
                <a:latin typeface="Constantia" pitchFamily="18" charset="0"/>
                <a:cs typeface="Times New Roman" pitchFamily="18" charset="0"/>
              </a:rPr>
              <a:t>Hosanna hey, hosanna ha. Hosanna hey, hosanna hey, hosanna ha. (bis)</a:t>
            </a:r>
          </a:p>
          <a:p>
            <a:pPr algn="ctr" eaLnBrk="0" hangingPunct="0">
              <a:tabLst>
                <a:tab pos="5943600" algn="r"/>
              </a:tabLst>
            </a:pPr>
            <a:r>
              <a:rPr lang="es-CO" sz="3200" dirty="0" smtClean="0">
                <a:latin typeface="Constantia" pitchFamily="18" charset="0"/>
                <a:cs typeface="Times New Roman" pitchFamily="18" charset="0"/>
              </a:rPr>
              <a:t> Él es el santo, es el hijo de María, Es el Dios de Israel, es el hijo de David.</a:t>
            </a:r>
          </a:p>
          <a:p>
            <a:pPr algn="ctr" eaLnBrk="0" hangingPunct="0">
              <a:tabLst>
                <a:tab pos="5943600" algn="r"/>
              </a:tabLst>
            </a:pPr>
            <a:r>
              <a:rPr lang="es-ES" sz="3200" dirty="0" smtClean="0">
                <a:latin typeface="Constantia" pitchFamily="18" charset="0"/>
                <a:cs typeface="Times New Roman" pitchFamily="18" charset="0"/>
              </a:rPr>
              <a:t>Hosanna hey, hosanna ha. Hosanna hey, hosanna hey, hosanna ha. (bis)</a:t>
            </a:r>
          </a:p>
          <a:p>
            <a:pPr algn="ctr" eaLnBrk="0" hangingPunct="0">
              <a:tabLst>
                <a:tab pos="5943600" algn="r"/>
              </a:tabLst>
            </a:pPr>
            <a:r>
              <a:rPr lang="es-CO" sz="3200" dirty="0" smtClean="0">
                <a:latin typeface="Constantia" pitchFamily="18" charset="0"/>
                <a:cs typeface="Times New Roman" pitchFamily="18" charset="0"/>
              </a:rPr>
              <a:t>Vamos a el con espigas de mil trigos</a:t>
            </a:r>
          </a:p>
          <a:p>
            <a:pPr algn="ctr" eaLnBrk="0" hangingPunct="0">
              <a:tabLst>
                <a:tab pos="5943600" algn="r"/>
              </a:tabLst>
            </a:pPr>
            <a:r>
              <a:rPr lang="es-CO" sz="3200" dirty="0" smtClean="0">
                <a:latin typeface="Constantia" pitchFamily="18" charset="0"/>
                <a:cs typeface="Times New Roman" pitchFamily="18" charset="0"/>
              </a:rPr>
              <a:t>Y con mil ramos de olivo</a:t>
            </a:r>
          </a:p>
          <a:p>
            <a:pPr algn="ctr" eaLnBrk="0" hangingPunct="0">
              <a:tabLst>
                <a:tab pos="5943600" algn="r"/>
              </a:tabLst>
            </a:pPr>
            <a:r>
              <a:rPr lang="es-CO" sz="3200" dirty="0" smtClean="0">
                <a:latin typeface="Constantia" pitchFamily="18" charset="0"/>
                <a:cs typeface="Times New Roman" pitchFamily="18" charset="0"/>
              </a:rPr>
              <a:t>Siempre alegres, siempre en paz.</a:t>
            </a:r>
          </a:p>
          <a:p>
            <a:pPr algn="ctr" eaLnBrk="0" hangingPunct="0">
              <a:tabLst>
                <a:tab pos="5943600" algn="r"/>
              </a:tabLst>
            </a:pPr>
            <a:r>
              <a:rPr lang="es-ES" sz="3200" dirty="0" smtClean="0">
                <a:latin typeface="Constantia" pitchFamily="18" charset="0"/>
                <a:cs typeface="Times New Roman" pitchFamily="18" charset="0"/>
              </a:rPr>
              <a:t>Hosanna hey, hosanna ha. Hosanna hey, hosanna hey, hosanna ha. (bis)</a:t>
            </a:r>
          </a:p>
        </p:txBody>
      </p:sp>
      <p:pic>
        <p:nvPicPr>
          <p:cNvPr id="2" name="Picture 2" descr="C:\Documents and Settings\Parroquia\Mis documentos\Mis imágenes\IMAGENES\hablemosdeangeles_111.gif"/>
          <p:cNvPicPr>
            <a:picLocks noChangeAspect="1" noChangeArrowheads="1" noCrop="1"/>
          </p:cNvPicPr>
          <p:nvPr/>
        </p:nvPicPr>
        <p:blipFill>
          <a:blip r:embed="rId3"/>
          <a:srcRect/>
          <a:stretch>
            <a:fillRect/>
          </a:stretch>
        </p:blipFill>
        <p:spPr bwMode="auto">
          <a:xfrm>
            <a:off x="7572396" y="4357694"/>
            <a:ext cx="1288006" cy="1300886"/>
          </a:xfrm>
          <a:prstGeom prst="rect">
            <a:avLst/>
          </a:prstGeom>
          <a:noFill/>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5" descr="dib182"/>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71813" y="642938"/>
            <a:ext cx="3214687" cy="4108450"/>
          </a:xfrm>
          <a:prstGeom prst="rect">
            <a:avLst/>
          </a:prstGeom>
          <a:noFill/>
          <a:ln w="9525" algn="ctr">
            <a:noFill/>
            <a:miter lim="800000"/>
            <a:headEnd/>
            <a:tailEnd/>
          </a:ln>
        </p:spPr>
      </p:pic>
      <p:sp>
        <p:nvSpPr>
          <p:cNvPr id="21507" name="2 CuadroTexto"/>
          <p:cNvSpPr txBox="1">
            <a:spLocks noChangeArrowheads="1"/>
          </p:cNvSpPr>
          <p:nvPr/>
        </p:nvSpPr>
        <p:spPr bwMode="auto">
          <a:xfrm>
            <a:off x="571500" y="4786313"/>
            <a:ext cx="8072438" cy="1754187"/>
          </a:xfrm>
          <a:prstGeom prst="rect">
            <a:avLst/>
          </a:prstGeom>
          <a:noFill/>
          <a:ln w="9525">
            <a:noFill/>
            <a:miter lim="800000"/>
            <a:headEnd/>
            <a:tailEnd/>
          </a:ln>
        </p:spPr>
        <p:txBody>
          <a:bodyPr>
            <a:spAutoFit/>
          </a:bodyPr>
          <a:lstStyle/>
          <a:p>
            <a:pPr algn="ctr"/>
            <a:r>
              <a:rPr lang="es-CO" sz="3600" b="1" i="1" dirty="0">
                <a:latin typeface="Calibri" pitchFamily="34" charset="0"/>
              </a:rPr>
              <a:t>LLEGAMOS AL MOMENTO MÁS IMPORTANTE DE LA EUCARISTÍA </a:t>
            </a:r>
          </a:p>
          <a:p>
            <a:pPr algn="ctr"/>
            <a:r>
              <a:rPr lang="es-CO" sz="3600" b="1" i="1" dirty="0">
                <a:latin typeface="Calibri" pitchFamily="34" charset="0"/>
              </a:rPr>
              <a:t>NOS PONEMOS DE RODILLAS</a:t>
            </a:r>
          </a:p>
        </p:txBody>
      </p:sp>
    </p:spTree>
  </p:cSld>
  <p:clrMapOvr>
    <a:masterClrMapping/>
  </p:clrMapOvr>
  <p:transition advClick="0" advTm="1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Documents and Settings\Parroquia\Mis documentos\Mis imágenes\IMAGENES\jesus_y_la_obeja_perdida.jpg"/>
          <p:cNvPicPr>
            <a:picLocks noChangeAspect="1" noChangeArrowheads="1"/>
          </p:cNvPicPr>
          <p:nvPr/>
        </p:nvPicPr>
        <p:blipFill>
          <a:blip r:embed="rId3">
            <a:lum bright="70000" contrast="-70000"/>
          </a:blip>
          <a:srcRect/>
          <a:stretch>
            <a:fillRect/>
          </a:stretch>
        </p:blipFill>
        <p:spPr bwMode="auto">
          <a:xfrm>
            <a:off x="2214546" y="428604"/>
            <a:ext cx="4369551" cy="5810258"/>
          </a:xfrm>
          <a:prstGeom prst="rect">
            <a:avLst/>
          </a:prstGeom>
          <a:ln>
            <a:noFill/>
          </a:ln>
          <a:effectLst>
            <a:softEdge rad="112500"/>
          </a:effectLst>
        </p:spPr>
      </p:pic>
      <p:sp>
        <p:nvSpPr>
          <p:cNvPr id="4" name="Rectangle 1"/>
          <p:cNvSpPr>
            <a:spLocks noChangeArrowheads="1"/>
          </p:cNvSpPr>
          <p:nvPr/>
        </p:nvSpPr>
        <p:spPr bwMode="auto">
          <a:xfrm>
            <a:off x="214282" y="214290"/>
            <a:ext cx="8643966" cy="6001643"/>
          </a:xfrm>
          <a:prstGeom prst="rect">
            <a:avLst/>
          </a:prstGeom>
          <a:noFill/>
          <a:ln w="9525">
            <a:noFill/>
            <a:miter lim="800000"/>
            <a:headEnd/>
            <a:tailEnd/>
          </a:ln>
        </p:spPr>
        <p:txBody>
          <a:bodyPr wrap="square" anchor="ctr">
            <a:spAutoFit/>
          </a:bodyPr>
          <a:lstStyle/>
          <a:p>
            <a:pPr algn="ctr" eaLnBrk="0" hangingPunct="0">
              <a:tabLst>
                <a:tab pos="5943600" algn="r"/>
              </a:tabLst>
            </a:pPr>
            <a:r>
              <a:rPr lang="es-ES" sz="3200" b="1" i="1" dirty="0" smtClean="0">
                <a:solidFill>
                  <a:srgbClr val="C00000"/>
                </a:solidFill>
                <a:effectLst>
                  <a:outerShdw blurRad="38100" dist="38100" dir="2700000" algn="tl">
                    <a:srgbClr val="000000">
                      <a:alpha val="43137"/>
                    </a:srgbClr>
                  </a:outerShdw>
                </a:effectLst>
                <a:latin typeface="Constantia" pitchFamily="18" charset="0"/>
                <a:cs typeface="Times New Roman" pitchFamily="18" charset="0"/>
              </a:rPr>
              <a:t>PAZ / CORDERO</a:t>
            </a:r>
          </a:p>
          <a:p>
            <a:pPr algn="ctr" eaLnBrk="0" hangingPunct="0">
              <a:tabLst>
                <a:tab pos="5943600" algn="r"/>
              </a:tabLst>
            </a:pPr>
            <a:endParaRPr lang="es-ES" sz="3200" dirty="0" smtClean="0">
              <a:effectLst>
                <a:outerShdw blurRad="38100" dist="38100" dir="2700000" algn="tl">
                  <a:srgbClr val="000000">
                    <a:alpha val="43137"/>
                  </a:srgbClr>
                </a:outerShdw>
              </a:effectLst>
              <a:latin typeface="Constantia" pitchFamily="18" charset="0"/>
              <a:cs typeface="Times New Roman" pitchFamily="18" charset="0"/>
            </a:endParaRPr>
          </a:p>
          <a:p>
            <a:pPr algn="ctr" eaLnBrk="0" hangingPunct="0">
              <a:tabLst>
                <a:tab pos="5943600" algn="r"/>
              </a:tabLst>
            </a:pPr>
            <a:r>
              <a:rPr lang="es-ES" sz="3200" dirty="0" smtClean="0">
                <a:latin typeface="Constantia" pitchFamily="18" charset="0"/>
                <a:cs typeface="Times New Roman" pitchFamily="18" charset="0"/>
              </a:rPr>
              <a:t>La paz este con nosotros (bis 3)</a:t>
            </a:r>
          </a:p>
          <a:p>
            <a:pPr algn="ctr" eaLnBrk="0" hangingPunct="0">
              <a:tabLst>
                <a:tab pos="5943600" algn="r"/>
              </a:tabLst>
            </a:pPr>
            <a:r>
              <a:rPr lang="es-CO" sz="3200" dirty="0" smtClean="0">
                <a:latin typeface="Constantia" pitchFamily="18" charset="0"/>
                <a:cs typeface="Times New Roman" pitchFamily="18" charset="0"/>
              </a:rPr>
              <a:t>Que con nosotros siempre, siempre este la paz.</a:t>
            </a:r>
          </a:p>
          <a:p>
            <a:pPr algn="ctr"/>
            <a:r>
              <a:rPr lang="es-ES" sz="3200" dirty="0" smtClean="0"/>
              <a:t>Pedimos paz para el mundo</a:t>
            </a:r>
          </a:p>
          <a:p>
            <a:pPr algn="ctr"/>
            <a:r>
              <a:rPr lang="es-ES" sz="3200" dirty="0" smtClean="0"/>
              <a:t>Cantamos paz para el mundo</a:t>
            </a:r>
          </a:p>
          <a:p>
            <a:pPr algn="ctr"/>
            <a:r>
              <a:rPr lang="es-ES" sz="3200" dirty="0" smtClean="0"/>
              <a:t>Queremos paz para el mundo</a:t>
            </a:r>
          </a:p>
          <a:p>
            <a:pPr algn="ctr"/>
            <a:r>
              <a:rPr lang="es-ES" sz="3200" dirty="0" smtClean="0"/>
              <a:t>Que para el mundo, siempre, siempre este la paz.</a:t>
            </a:r>
          </a:p>
          <a:p>
            <a:pPr algn="ctr" eaLnBrk="0" hangingPunct="0">
              <a:tabLst>
                <a:tab pos="5943600" algn="r"/>
              </a:tabLst>
            </a:pPr>
            <a:endParaRPr lang="es-ES" sz="3200" dirty="0" smtClean="0">
              <a:latin typeface="Constantia" pitchFamily="18" charset="0"/>
              <a:cs typeface="Times New Roman" pitchFamily="18" charset="0"/>
            </a:endParaRPr>
          </a:p>
          <a:p>
            <a:pPr algn="ctr" eaLnBrk="0" hangingPunct="0">
              <a:tabLst>
                <a:tab pos="5943600" algn="r"/>
              </a:tabLst>
            </a:pPr>
            <a:r>
              <a:rPr lang="es-CO" sz="3200" dirty="0" smtClean="0">
                <a:latin typeface="Constantia" pitchFamily="18" charset="0"/>
                <a:cs typeface="Times New Roman" pitchFamily="18" charset="0"/>
              </a:rPr>
              <a:t>Cordero de Dios que quitas el pecado de los hombres, ten piedad de nuestras almas y concédenos la paz.</a:t>
            </a:r>
            <a:endParaRPr lang="es-ES" sz="3200" dirty="0" smtClean="0">
              <a:latin typeface="Constantia"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2 Marcador de contenido"/>
          <p:cNvSpPr>
            <a:spLocks noGrp="1"/>
          </p:cNvSpPr>
          <p:nvPr>
            <p:ph idx="1"/>
          </p:nvPr>
        </p:nvSpPr>
        <p:spPr>
          <a:xfrm>
            <a:off x="357158" y="214334"/>
            <a:ext cx="8643998" cy="6286500"/>
          </a:xfrm>
        </p:spPr>
        <p:txBody>
          <a:bodyPr>
            <a:noAutofit/>
          </a:bodyPr>
          <a:lstStyle/>
          <a:p>
            <a:pPr>
              <a:buFontTx/>
              <a:buNone/>
            </a:pPr>
            <a:r>
              <a:rPr lang="es-CO" sz="2800" b="1" dirty="0" smtClean="0">
                <a:latin typeface="Constantia" pitchFamily="18" charset="0"/>
              </a:rPr>
              <a:t>CANTO DE COMUNIÓN</a:t>
            </a:r>
            <a:endParaRPr lang="es-ES" sz="2800" dirty="0" smtClean="0">
              <a:latin typeface="Constantia" pitchFamily="18" charset="0"/>
            </a:endParaRPr>
          </a:p>
          <a:p>
            <a:pPr algn="ctr">
              <a:buFontTx/>
              <a:buNone/>
            </a:pPr>
            <a:r>
              <a:rPr lang="es-CO" b="1" dirty="0" smtClean="0">
                <a:solidFill>
                  <a:srgbClr val="C00000"/>
                </a:solidFill>
                <a:latin typeface="Constantia" pitchFamily="18" charset="0"/>
              </a:rPr>
              <a:t>ALMA MISIONERA</a:t>
            </a:r>
          </a:p>
          <a:p>
            <a:pPr algn="ctr">
              <a:buFontTx/>
              <a:buNone/>
            </a:pPr>
            <a:endParaRPr lang="es-CO" b="1" dirty="0" smtClean="0">
              <a:solidFill>
                <a:srgbClr val="C00000"/>
              </a:solidFill>
              <a:latin typeface="Constantia" pitchFamily="18" charset="0"/>
            </a:endParaRPr>
          </a:p>
          <a:p>
            <a:pPr marL="742950" indent="-742950" algn="just" eaLnBrk="0" hangingPunct="0">
              <a:buAutoNum type="arabicPeriod"/>
              <a:tabLst>
                <a:tab pos="5943600" algn="r"/>
              </a:tabLst>
              <a:defRPr/>
            </a:pPr>
            <a:r>
              <a:rPr lang="es-CO" dirty="0" smtClean="0">
                <a:latin typeface="Constantia" pitchFamily="18" charset="0"/>
              </a:rPr>
              <a:t>Señor toma mi vida nueva, antes de que la espera desgaste años en mi, estoy dispuesto a lo que quieras, no importa lo que sea tu llámame a servir.</a:t>
            </a:r>
          </a:p>
          <a:p>
            <a:pPr marL="742950" indent="-742950" algn="just" eaLnBrk="0" hangingPunct="0">
              <a:buNone/>
              <a:tabLst>
                <a:tab pos="5943600" algn="r"/>
              </a:tabLst>
              <a:defRPr/>
            </a:pPr>
            <a:r>
              <a:rPr lang="es-CO" b="1" i="1" dirty="0" smtClean="0">
                <a:latin typeface="Constantia" pitchFamily="18" charset="0"/>
              </a:rPr>
              <a:t>llévame donde los hombres necesiten, tus palabras, necesiten mis ganas de vivir, donde falte la esperanza, donde falte la alegría simplemente, por no saber de ti.</a:t>
            </a:r>
          </a:p>
          <a:p>
            <a:pPr algn="just">
              <a:buFontTx/>
              <a:buNone/>
            </a:pPr>
            <a:endParaRPr lang="es-CO" dirty="0" smtClean="0">
              <a:latin typeface="Constantia"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428596" y="928670"/>
            <a:ext cx="8429684" cy="5072098"/>
          </a:xfrm>
        </p:spPr>
        <p:txBody>
          <a:bodyPr>
            <a:noAutofit/>
          </a:bodyPr>
          <a:lstStyle/>
          <a:p>
            <a:r>
              <a:rPr lang="es-CO" sz="2800" dirty="0" smtClean="0">
                <a:latin typeface="Constantia" pitchFamily="18" charset="0"/>
              </a:rPr>
              <a:t>2. Te doy mi corazón sincero, para gritar sin miedo, tu grandeza Señor, tendré mis manos sin cansancio, tu historia entre mis labios, y fuerza en la oración.</a:t>
            </a:r>
            <a:br>
              <a:rPr lang="es-CO" sz="2800" dirty="0" smtClean="0">
                <a:latin typeface="Constantia" pitchFamily="18" charset="0"/>
              </a:rPr>
            </a:br>
            <a:r>
              <a:rPr lang="es-CO" sz="2800" dirty="0" smtClean="0">
                <a:latin typeface="Constantia" pitchFamily="18" charset="0"/>
              </a:rPr>
              <a:t/>
            </a:r>
            <a:br>
              <a:rPr lang="es-CO" sz="2800" dirty="0" smtClean="0">
                <a:latin typeface="Constantia" pitchFamily="18" charset="0"/>
              </a:rPr>
            </a:br>
            <a:r>
              <a:rPr lang="es-CO" sz="2800" b="1" i="1" dirty="0" smtClean="0">
                <a:latin typeface="Constantia" pitchFamily="18" charset="0"/>
              </a:rPr>
              <a:t>llévame donde los hombres necesiten, tus palabras, necesiten mis ganas de vivir, donde falte la esperanza, donde falte la alegría simplemente, por no saber de ti.</a:t>
            </a:r>
            <a:br>
              <a:rPr lang="es-CO" sz="2800" b="1" i="1" dirty="0" smtClean="0">
                <a:latin typeface="Constantia" pitchFamily="18" charset="0"/>
              </a:rPr>
            </a:br>
            <a:r>
              <a:rPr lang="es-CO" sz="2800" dirty="0" smtClean="0">
                <a:latin typeface="Constantia" pitchFamily="18" charset="0"/>
              </a:rPr>
              <a:t/>
            </a:r>
            <a:br>
              <a:rPr lang="es-CO" sz="2800" dirty="0" smtClean="0">
                <a:latin typeface="Constantia" pitchFamily="18" charset="0"/>
              </a:rPr>
            </a:br>
            <a:r>
              <a:rPr lang="es-CO" sz="2800" dirty="0" smtClean="0">
                <a:latin typeface="Constantia" pitchFamily="18" charset="0"/>
              </a:rPr>
              <a:t>3. Así en marcha iré cantando, por calles predicando, lo bello que es tu amor, Señor, tengo alma misionera condúceme a la tierra que tenga sed de Dios.</a:t>
            </a:r>
            <a:endParaRPr lang="es-ES" sz="2800" dirty="0">
              <a:latin typeface="Constantia"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Documents and Settings\Parroquia\Mis documentos\Mis imágenes\PENTECOSTES\led.bmp"/>
          <p:cNvPicPr>
            <a:picLocks noChangeAspect="1" noChangeArrowheads="1"/>
          </p:cNvPicPr>
          <p:nvPr/>
        </p:nvPicPr>
        <p:blipFill>
          <a:blip r:embed="rId3"/>
          <a:srcRect/>
          <a:stretch>
            <a:fillRect/>
          </a:stretch>
        </p:blipFill>
        <p:spPr bwMode="auto">
          <a:xfrm>
            <a:off x="7143768" y="4643446"/>
            <a:ext cx="1727003" cy="2038979"/>
          </a:xfrm>
          <a:prstGeom prst="rect">
            <a:avLst/>
          </a:prstGeom>
          <a:ln>
            <a:noFill/>
          </a:ln>
          <a:effectLst>
            <a:softEdge rad="112500"/>
          </a:effectLst>
        </p:spPr>
      </p:pic>
      <p:sp>
        <p:nvSpPr>
          <p:cNvPr id="23554" name="Rectangle 1"/>
          <p:cNvSpPr>
            <a:spLocks noChangeArrowheads="1"/>
          </p:cNvSpPr>
          <p:nvPr/>
        </p:nvSpPr>
        <p:spPr bwMode="auto">
          <a:xfrm>
            <a:off x="357158" y="357166"/>
            <a:ext cx="8429716" cy="5732278"/>
          </a:xfrm>
          <a:prstGeom prst="rect">
            <a:avLst/>
          </a:prstGeom>
          <a:noFill/>
          <a:ln w="9525">
            <a:noFill/>
            <a:miter lim="800000"/>
            <a:headEnd/>
            <a:tailEnd/>
          </a:ln>
        </p:spPr>
        <p:txBody>
          <a:bodyPr wrap="square" tIns="152352" bIns="38088" anchor="ctr">
            <a:spAutoFit/>
          </a:bodyPr>
          <a:lstStyle/>
          <a:p>
            <a:pPr algn="ctr" eaLnBrk="0" hangingPunct="0"/>
            <a:r>
              <a:rPr lang="es-ES" sz="3200" b="1" i="1" dirty="0">
                <a:solidFill>
                  <a:srgbClr val="C00000"/>
                </a:solidFill>
                <a:effectLst>
                  <a:outerShdw blurRad="38100" dist="38100" dir="2700000" algn="tl">
                    <a:srgbClr val="000000">
                      <a:alpha val="43137"/>
                    </a:srgbClr>
                  </a:outerShdw>
                </a:effectLst>
                <a:latin typeface="Constantia" pitchFamily="18" charset="0"/>
                <a:ea typeface="Calibri" pitchFamily="34" charset="0"/>
                <a:cs typeface="Times New Roman" pitchFamily="18" charset="0"/>
              </a:rPr>
              <a:t>GRUPOS PARROQUIALES</a:t>
            </a:r>
            <a:r>
              <a:rPr lang="es-ES" sz="3200" i="1" dirty="0">
                <a:solidFill>
                  <a:srgbClr val="C00000"/>
                </a:solidFill>
                <a:effectLst>
                  <a:outerShdw blurRad="38100" dist="38100" dir="2700000" algn="tl">
                    <a:srgbClr val="000000">
                      <a:alpha val="43137"/>
                    </a:srgbClr>
                  </a:outerShdw>
                </a:effectLst>
                <a:latin typeface="Constantia" pitchFamily="18" charset="0"/>
                <a:ea typeface="Calibri" pitchFamily="34" charset="0"/>
                <a:cs typeface="Times New Roman" pitchFamily="18" charset="0"/>
              </a:rPr>
              <a:t>: </a:t>
            </a:r>
          </a:p>
          <a:p>
            <a:pPr algn="just" eaLnBrk="0" hangingPunct="0"/>
            <a:endParaRPr lang="es-ES" sz="3200" i="1" dirty="0">
              <a:latin typeface="Constantia" pitchFamily="18" charset="0"/>
              <a:ea typeface="Calibri" pitchFamily="34" charset="0"/>
              <a:cs typeface="Times New Roman" pitchFamily="18" charset="0"/>
            </a:endParaRPr>
          </a:p>
          <a:p>
            <a:pPr algn="ctr" eaLnBrk="0" hangingPunct="0"/>
            <a:r>
              <a:rPr lang="es-ES" sz="3200" b="1" i="1" dirty="0" smtClean="0">
                <a:latin typeface="Constantia" pitchFamily="18" charset="0"/>
                <a:ea typeface="Calibri" pitchFamily="34" charset="0"/>
                <a:cs typeface="Times New Roman" pitchFamily="18" charset="0"/>
              </a:rPr>
              <a:t>Alabanza: </a:t>
            </a:r>
            <a:r>
              <a:rPr lang="es-ES" sz="3200" i="1" dirty="0" smtClean="0">
                <a:latin typeface="Constantia" pitchFamily="18" charset="0"/>
                <a:ea typeface="Calibri" pitchFamily="34" charset="0"/>
                <a:cs typeface="Times New Roman" pitchFamily="18" charset="0"/>
              </a:rPr>
              <a:t>miércoles 7:30 p.m.</a:t>
            </a:r>
            <a:r>
              <a:rPr lang="es-ES" sz="3200" i="1" dirty="0" smtClean="0">
                <a:solidFill>
                  <a:srgbClr val="336600"/>
                </a:solidFill>
                <a:latin typeface="Constantia" pitchFamily="18" charset="0"/>
                <a:ea typeface="Calibri" pitchFamily="34" charset="0"/>
                <a:cs typeface="Times New Roman" pitchFamily="18" charset="0"/>
              </a:rPr>
              <a:t> </a:t>
            </a:r>
          </a:p>
          <a:p>
            <a:pPr algn="ctr" eaLnBrk="0" hangingPunct="0"/>
            <a:r>
              <a:rPr lang="es-ES" sz="3200" b="1" i="1" dirty="0" smtClean="0">
                <a:latin typeface="Constantia" pitchFamily="18" charset="0"/>
                <a:ea typeface="Calibri" pitchFamily="34" charset="0"/>
                <a:cs typeface="Times New Roman" pitchFamily="18" charset="0"/>
              </a:rPr>
              <a:t>Grupo la gran misión: </a:t>
            </a:r>
            <a:r>
              <a:rPr lang="es-ES" sz="3200" i="1" dirty="0" smtClean="0">
                <a:latin typeface="Constantia" pitchFamily="18" charset="0"/>
                <a:ea typeface="Calibri" pitchFamily="34" charset="0"/>
                <a:cs typeface="Times New Roman" pitchFamily="18" charset="0"/>
              </a:rPr>
              <a:t>jueves 6:00 p.m.</a:t>
            </a:r>
          </a:p>
          <a:p>
            <a:pPr algn="ctr" eaLnBrk="0" hangingPunct="0"/>
            <a:r>
              <a:rPr lang="es-ES" sz="3200" b="1" i="1" dirty="0" smtClean="0">
                <a:latin typeface="Constantia" pitchFamily="18" charset="0"/>
                <a:ea typeface="Calibri" pitchFamily="34" charset="0"/>
                <a:cs typeface="Times New Roman" pitchFamily="18" charset="0"/>
              </a:rPr>
              <a:t>Grupo juvenil: </a:t>
            </a:r>
            <a:r>
              <a:rPr lang="es-ES" sz="3200" i="1" dirty="0" smtClean="0">
                <a:latin typeface="Constantia" pitchFamily="18" charset="0"/>
                <a:ea typeface="Calibri" pitchFamily="34" charset="0"/>
                <a:cs typeface="Times New Roman" pitchFamily="18" charset="0"/>
              </a:rPr>
              <a:t>viernes 6:00 p.m.</a:t>
            </a:r>
          </a:p>
          <a:p>
            <a:pPr algn="just" eaLnBrk="0" hangingPunct="0"/>
            <a:endParaRPr lang="es-ES" sz="3200" i="1" dirty="0" smtClean="0">
              <a:latin typeface="Constantia" pitchFamily="18" charset="0"/>
              <a:ea typeface="Calibri" pitchFamily="34" charset="0"/>
              <a:cs typeface="Times New Roman" pitchFamily="18" charset="0"/>
            </a:endParaRPr>
          </a:p>
          <a:p>
            <a:pPr algn="ctr" eaLnBrk="0" hangingPunct="0"/>
            <a:r>
              <a:rPr lang="es-ES" sz="3200" i="1" dirty="0" smtClean="0">
                <a:latin typeface="Constantia" pitchFamily="18" charset="0"/>
                <a:ea typeface="Calibri" pitchFamily="34" charset="0"/>
                <a:cs typeface="Times New Roman" pitchFamily="18" charset="0"/>
              </a:rPr>
              <a:t>Inscripciones abiertas para primera comunión y confirmación, en el despacho parroquial de lunes a viernes de 2pm a 6pm </a:t>
            </a:r>
          </a:p>
          <a:p>
            <a:pPr algn="just" eaLnBrk="0" hangingPunct="0"/>
            <a:endParaRPr lang="es-ES" sz="3200" b="1" i="1" dirty="0" smtClean="0">
              <a:solidFill>
                <a:srgbClr val="C00000"/>
              </a:solidFill>
              <a:latin typeface="Constantia" pitchFamily="18" charset="0"/>
              <a:ea typeface="Calibri" pitchFamily="34" charset="0"/>
              <a:cs typeface="Times New Roman" pitchFamily="18" charset="0"/>
            </a:endParaRPr>
          </a:p>
          <a:p>
            <a:pPr algn="ctr" eaLnBrk="0" hangingPunct="0"/>
            <a:r>
              <a:rPr lang="es-CO" sz="4000" b="1" i="1" dirty="0" smtClean="0">
                <a:solidFill>
                  <a:srgbClr val="FF0000"/>
                </a:solidFill>
                <a:latin typeface="Constantia" pitchFamily="18" charset="0"/>
                <a:ea typeface="Calibri" pitchFamily="34" charset="0"/>
                <a:cs typeface="Times New Roman" pitchFamily="18" charset="0"/>
              </a:rPr>
              <a:t>¡TE ESPERAMOS!</a:t>
            </a:r>
            <a:endParaRPr lang="es-ES" sz="4000" b="1" i="1" dirty="0">
              <a:solidFill>
                <a:srgbClr val="FF0000"/>
              </a:solidFill>
              <a:latin typeface="Constantia" pitchFamily="18" charset="0"/>
              <a:ea typeface="Calibri" pitchFamily="34" charset="0"/>
              <a:cs typeface="Times New Roman"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Mis Documentos\Mis imágenes\IMAGENES\imagenes53814a.jpg"/>
          <p:cNvPicPr>
            <a:picLocks noChangeAspect="1" noChangeArrowheads="1"/>
          </p:cNvPicPr>
          <p:nvPr/>
        </p:nvPicPr>
        <p:blipFill>
          <a:blip r:embed="rId2"/>
          <a:srcRect/>
          <a:stretch>
            <a:fillRect/>
          </a:stretch>
        </p:blipFill>
        <p:spPr bwMode="auto">
          <a:xfrm>
            <a:off x="2188176" y="1142941"/>
            <a:ext cx="4526964" cy="5058882"/>
          </a:xfrm>
          <a:prstGeom prst="rect">
            <a:avLst/>
          </a:prstGeom>
          <a:ln>
            <a:noFill/>
          </a:ln>
          <a:effectLst>
            <a:softEdge rad="112500"/>
          </a:effectLst>
        </p:spPr>
      </p:pic>
      <p:sp>
        <p:nvSpPr>
          <p:cNvPr id="22531" name="1 Título"/>
          <p:cNvSpPr>
            <a:spLocks noGrp="1"/>
          </p:cNvSpPr>
          <p:nvPr>
            <p:ph type="ctrTitle"/>
          </p:nvPr>
        </p:nvSpPr>
        <p:spPr>
          <a:xfrm>
            <a:off x="-71438" y="19"/>
            <a:ext cx="9144001" cy="6143625"/>
          </a:xfrm>
        </p:spPr>
        <p:txBody>
          <a:bodyPr>
            <a:normAutofit fontScale="90000"/>
          </a:bodyPr>
          <a:lstStyle/>
          <a:p>
            <a:r>
              <a:rPr lang="es-CO" sz="3200" b="1" dirty="0" smtClean="0">
                <a:latin typeface="Constantia" pitchFamily="18" charset="0"/>
              </a:rPr>
              <a:t>¡JOVEN!</a:t>
            </a:r>
            <a:br>
              <a:rPr lang="es-CO" sz="3200" b="1" dirty="0" smtClean="0">
                <a:latin typeface="Constantia" pitchFamily="18" charset="0"/>
              </a:rPr>
            </a:br>
            <a:r>
              <a:rPr lang="es-CO" sz="2400" dirty="0" smtClean="0">
                <a:latin typeface="Constantia" pitchFamily="18" charset="0"/>
              </a:rPr>
              <a:t>ESTAS CONFUNDIDO Y NO SABES QUE HACER CON TU VIDA?</a:t>
            </a:r>
            <a:br>
              <a:rPr lang="es-CO" sz="2400" dirty="0" smtClean="0">
                <a:latin typeface="Constantia" pitchFamily="18" charset="0"/>
              </a:rPr>
            </a:br>
            <a:r>
              <a:rPr lang="es-CO" sz="2400" dirty="0" smtClean="0">
                <a:latin typeface="Constantia" pitchFamily="18" charset="0"/>
              </a:rPr>
              <a:t>QUIERES CAMBIAR Y NO SABES COMO HACERLO?</a:t>
            </a:r>
            <a:br>
              <a:rPr lang="es-CO" sz="2400" dirty="0" smtClean="0">
                <a:latin typeface="Constantia" pitchFamily="18" charset="0"/>
              </a:rPr>
            </a:b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
            </a:r>
            <a:br>
              <a:rPr lang="es-CO" sz="2400" dirty="0" smtClean="0">
                <a:latin typeface="Constantia" pitchFamily="18" charset="0"/>
              </a:rPr>
            </a:br>
            <a:r>
              <a:rPr lang="es-CO" sz="2800" b="1" i="1" dirty="0" smtClean="0">
                <a:latin typeface="Constantia" pitchFamily="18" charset="0"/>
              </a:rPr>
              <a:t>GRUPO JUVENIL </a:t>
            </a:r>
            <a:br>
              <a:rPr lang="es-CO" sz="2800" b="1" i="1" dirty="0" smtClean="0">
                <a:latin typeface="Constantia" pitchFamily="18" charset="0"/>
              </a:rPr>
            </a:br>
            <a:r>
              <a:rPr lang="es-CO" sz="2800" b="1" i="1" dirty="0" smtClean="0">
                <a:latin typeface="Constantia" pitchFamily="18" charset="0"/>
              </a:rPr>
              <a:t>ICTUS</a:t>
            </a: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
            </a:r>
            <a:br>
              <a:rPr lang="es-CO" sz="2400" dirty="0" smtClean="0">
                <a:latin typeface="Constantia" pitchFamily="18" charset="0"/>
              </a:rPr>
            </a:br>
            <a:r>
              <a:rPr lang="es-CO" sz="2400" b="1" dirty="0" smtClean="0">
                <a:latin typeface="Constantia" pitchFamily="18" charset="0"/>
              </a:rPr>
              <a:t>TU MEJOR OPCION PARA ACERCARTE Y CONOCER DE DIOS, UN CAMBIO SEGURO CON CRISTO EN TU CORAZÓN.</a:t>
            </a: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
            </a:r>
            <a:br>
              <a:rPr lang="es-CO" sz="2400" dirty="0" smtClean="0">
                <a:latin typeface="Constantia" pitchFamily="18" charset="0"/>
              </a:rPr>
            </a:br>
            <a:r>
              <a:rPr lang="es-CO" sz="3200" b="1" dirty="0" smtClean="0">
                <a:latin typeface="Constantia" pitchFamily="18" charset="0"/>
              </a:rPr>
              <a:t>¡DEJALO ENTRAR!</a:t>
            </a: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TE ESPERAMOS, TODOS LOS VIERNES A LAS 6 P.M. </a:t>
            </a:r>
            <a:br>
              <a:rPr lang="es-CO" sz="2400" dirty="0" smtClean="0">
                <a:latin typeface="Constantia" pitchFamily="18" charset="0"/>
              </a:rPr>
            </a:br>
            <a:r>
              <a:rPr lang="es-CO" sz="2400" b="1" dirty="0" smtClean="0">
                <a:latin typeface="Constantia" pitchFamily="18" charset="0"/>
              </a:rPr>
              <a:t>PARROQUIA NUESTRA SEÑORA DE LA SALUD </a:t>
            </a:r>
            <a:r>
              <a:rPr lang="es-CO" sz="2400" dirty="0" smtClean="0">
                <a:latin typeface="Constantia" pitchFamily="18" charset="0"/>
              </a:rPr>
              <a:t/>
            </a:r>
            <a:br>
              <a:rPr lang="es-CO" sz="2400" dirty="0" smtClean="0">
                <a:latin typeface="Constantia" pitchFamily="18" charset="0"/>
              </a:rPr>
            </a:br>
            <a:r>
              <a:rPr lang="es-CO" sz="2400" dirty="0" smtClean="0">
                <a:latin typeface="Constantia" pitchFamily="18" charset="0"/>
              </a:rPr>
              <a:t>CALLE </a:t>
            </a:r>
            <a:r>
              <a:rPr lang="es-CO" sz="2400" dirty="0" smtClean="0"/>
              <a:t>9 </a:t>
            </a:r>
            <a:r>
              <a:rPr lang="es-CO" sz="2400" dirty="0" smtClean="0">
                <a:latin typeface="Constantia" pitchFamily="18" charset="0"/>
              </a:rPr>
              <a:t>N.</a:t>
            </a:r>
            <a:r>
              <a:rPr lang="es-CO" sz="2400" dirty="0" smtClean="0"/>
              <a:t> 85-21</a:t>
            </a:r>
            <a:r>
              <a:rPr lang="es-CO" sz="2400" dirty="0" smtClean="0">
                <a:latin typeface="Constantia" pitchFamily="18" charset="0"/>
              </a:rPr>
              <a:t> B/ LAS VEGAS</a:t>
            </a:r>
            <a:endParaRPr lang="es-ES" sz="2400" dirty="0" smtClean="0">
              <a:latin typeface="Constantia" pitchFamily="18" charset="0"/>
            </a:endParaRPr>
          </a:p>
        </p:txBody>
      </p:sp>
      <p:sp>
        <p:nvSpPr>
          <p:cNvPr id="4" name="3 Forma libre"/>
          <p:cNvSpPr/>
          <p:nvPr/>
        </p:nvSpPr>
        <p:spPr>
          <a:xfrm>
            <a:off x="3781436" y="2279647"/>
            <a:ext cx="2290762" cy="720725"/>
          </a:xfrm>
          <a:custGeom>
            <a:avLst/>
            <a:gdLst>
              <a:gd name="connsiteX0" fmla="*/ 4560277 w 4560277"/>
              <a:gd name="connsiteY0" fmla="*/ 527538 h 2024742"/>
              <a:gd name="connsiteX1" fmla="*/ 1827126 w 4560277"/>
              <a:gd name="connsiteY1" fmla="*/ 1703195 h 2024742"/>
              <a:gd name="connsiteX2" fmla="*/ 8374 w 4560277"/>
              <a:gd name="connsiteY2" fmla="*/ 909375 h 2024742"/>
              <a:gd name="connsiteX3" fmla="*/ 1776884 w 4560277"/>
              <a:gd name="connsiteY3" fmla="*/ 185894 h 2024742"/>
              <a:gd name="connsiteX4" fmla="*/ 4389455 w 4560277"/>
              <a:gd name="connsiteY4" fmla="*/ 2024742 h 2024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60277" h="2024742">
                <a:moveTo>
                  <a:pt x="4560277" y="527538"/>
                </a:moveTo>
                <a:cubicBezTo>
                  <a:pt x="3573026" y="1083547"/>
                  <a:pt x="2585776" y="1639556"/>
                  <a:pt x="1827126" y="1703195"/>
                </a:cubicBezTo>
                <a:cubicBezTo>
                  <a:pt x="1068476" y="1766834"/>
                  <a:pt x="16748" y="1162259"/>
                  <a:pt x="8374" y="909375"/>
                </a:cubicBezTo>
                <a:cubicBezTo>
                  <a:pt x="0" y="656492"/>
                  <a:pt x="1046704" y="0"/>
                  <a:pt x="1776884" y="185894"/>
                </a:cubicBezTo>
                <a:cubicBezTo>
                  <a:pt x="2507064" y="371789"/>
                  <a:pt x="3448259" y="1198265"/>
                  <a:pt x="4389455" y="2024742"/>
                </a:cubicBezTo>
              </a:path>
            </a:pathLst>
          </a:custGeom>
          <a:ln w="28575">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E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Marcador de contenido"/>
          <p:cNvSpPr txBox="1">
            <a:spLocks/>
          </p:cNvSpPr>
          <p:nvPr/>
        </p:nvSpPr>
        <p:spPr>
          <a:xfrm>
            <a:off x="142844" y="285728"/>
            <a:ext cx="8858312" cy="6500858"/>
          </a:xfrm>
          <a:prstGeom prst="rect">
            <a:avLst/>
          </a:prstGeom>
        </p:spPr>
        <p:txBody>
          <a:bodyPr/>
          <a:lstStyle/>
          <a:p>
            <a:pPr marL="742950" indent="-742950" algn="ctr">
              <a:spcBef>
                <a:spcPct val="20000"/>
              </a:spcBef>
              <a:defRPr/>
            </a:pPr>
            <a:r>
              <a:rPr lang="es-CO" sz="3600" b="1" i="1" dirty="0" smtClean="0">
                <a:solidFill>
                  <a:srgbClr val="C00000"/>
                </a:solidFill>
                <a:effectLst>
                  <a:outerShdw blurRad="38100" dist="38100" dir="2700000" algn="tl">
                    <a:srgbClr val="000000">
                      <a:alpha val="43137"/>
                    </a:srgbClr>
                  </a:outerShdw>
                </a:effectLst>
                <a:latin typeface="Constantia" pitchFamily="18" charset="0"/>
              </a:rPr>
              <a:t>YO TENGO UN GOZO</a:t>
            </a:r>
          </a:p>
          <a:p>
            <a:pPr marL="742950" indent="-742950" algn="just">
              <a:spcBef>
                <a:spcPct val="20000"/>
              </a:spcBef>
              <a:defRPr/>
            </a:pPr>
            <a:r>
              <a:rPr lang="es-ES" sz="3600" b="1" i="1" dirty="0" smtClean="0">
                <a:latin typeface="Constantia" pitchFamily="18" charset="0"/>
              </a:rPr>
              <a:t>Yo tengo un gozo en mi alma, gozo en mi alma, gozo en mi alma y en mi ser, ¡Aleluya Gloria a Dios! Son como ríos de agua viva, ríos de agua viva, ríos de agua viva en mi ser.</a:t>
            </a:r>
          </a:p>
          <a:p>
            <a:pPr marL="742950" indent="-742950" algn="just">
              <a:spcBef>
                <a:spcPct val="20000"/>
              </a:spcBef>
              <a:defRPr/>
            </a:pPr>
            <a:r>
              <a:rPr lang="es-ES" sz="3600" i="1" dirty="0" smtClean="0">
                <a:latin typeface="Constantia" pitchFamily="18" charset="0"/>
              </a:rPr>
              <a:t>Vamos cantando con todo su poder, vamos cantando con todo su poder, dad Gloria a Dios, dad Gloria a Él, vamos cantando con todo su poder</a:t>
            </a:r>
            <a:r>
              <a:rPr lang="es-ES" sz="3600" b="1" i="1" dirty="0" smtClean="0">
                <a:latin typeface="Constantia" pitchFamily="18" charset="0"/>
              </a:rPr>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42876" y="142852"/>
            <a:ext cx="8929718"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3000" b="0" i="0" u="none" strike="noStrike" cap="none" normalizeH="0" baseline="0" dirty="0" smtClean="0">
                <a:ln>
                  <a:noFill/>
                </a:ln>
                <a:solidFill>
                  <a:schemeClr val="tx1"/>
                </a:solidFill>
                <a:effectLst/>
                <a:latin typeface="Constantia" pitchFamily="18" charset="0"/>
                <a:ea typeface="Calibri" pitchFamily="34" charset="0"/>
                <a:cs typeface="Times New Roman" pitchFamily="18" charset="0"/>
              </a:rPr>
              <a:t>Alza tus brazos y alaba a tu Señor, alza tus brazos y alaba a tu Señor, dad gloria a Dios, dad gloria a Dios, dad gloria a él, alza tus brazos y alaba a tu Señor.</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3000" b="0" i="0" u="none" strike="noStrike" cap="none" normalizeH="0" baseline="0" dirty="0" smtClean="0">
              <a:ln>
                <a:noFill/>
              </a:ln>
              <a:solidFill>
                <a:schemeClr val="tx1"/>
              </a:solidFill>
              <a:effectLst/>
              <a:latin typeface="Constantia" pitchFamily="18" charset="0"/>
              <a:ea typeface="Calibri" pitchFamily="34" charset="0"/>
              <a:cs typeface="Times New Roman" pitchFamily="18" charset="0"/>
            </a:endParaRPr>
          </a:p>
          <a:p>
            <a:pPr algn="just" fontAlgn="base">
              <a:spcBef>
                <a:spcPct val="0"/>
              </a:spcBef>
              <a:spcAft>
                <a:spcPct val="0"/>
              </a:spcAft>
            </a:pPr>
            <a:r>
              <a:rPr lang="es-ES" sz="3000" b="1" i="1" dirty="0" smtClean="0">
                <a:latin typeface="Constantia" pitchFamily="18" charset="0"/>
              </a:rPr>
              <a:t>Yo tengo un gozo en mi alma, gozo en mi alma, gozo en mi alma y en mi ser, ¡Aleluya Gloria a Dios!</a:t>
            </a:r>
            <a:r>
              <a:rPr lang="es-ES" sz="3200" b="1" i="1" dirty="0" smtClean="0">
                <a:latin typeface="Constantia" pitchFamily="18" charset="0"/>
              </a:rPr>
              <a:t> Son como ríos de agua viva, ríos de agua viva, ríos de agua viva en mi ser.</a:t>
            </a:r>
            <a:endParaRPr lang="es-ES" sz="3000" b="1" i="1" dirty="0" smtClean="0">
              <a:latin typeface="Constantia"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ES" sz="3000" b="0" i="0" u="none" strike="noStrike" cap="none" normalizeH="0" baseline="0" dirty="0" smtClean="0">
              <a:ln>
                <a:noFill/>
              </a:ln>
              <a:solidFill>
                <a:schemeClr val="tx1"/>
              </a:solidFill>
              <a:effectLst/>
              <a:latin typeface="Constantia"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3000" b="0" i="0" u="none" strike="noStrike" cap="none" normalizeH="0" baseline="0" dirty="0" smtClean="0">
                <a:ln>
                  <a:noFill/>
                </a:ln>
                <a:solidFill>
                  <a:schemeClr val="tx1"/>
                </a:solidFill>
                <a:effectLst/>
                <a:latin typeface="Constantia" pitchFamily="18" charset="0"/>
                <a:ea typeface="Calibri" pitchFamily="34" charset="0"/>
                <a:cs typeface="Times New Roman" pitchFamily="18" charset="0"/>
              </a:rPr>
              <a:t>Ama a tu hermano y alaba a tu Señor, ama a tu hermano y alaba a tu Señor, dad gloria a Dios, dad gloria a Dios, dad gloria a él, ama a tu hermano y alaba a tu Señor.</a:t>
            </a:r>
            <a:endParaRPr kumimoji="0" lang="es-ES" sz="3000" b="0" i="0" u="none" strike="noStrike" cap="none" normalizeH="0" baseline="0" dirty="0" smtClean="0">
              <a:ln>
                <a:noFill/>
              </a:ln>
              <a:solidFill>
                <a:schemeClr val="tx1"/>
              </a:solidFill>
              <a:effectLst/>
              <a:latin typeface="Constant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Documents and Settings\Parroquia\Mis documentos\Mis imágenes\IMAGENES\Jesus_10022.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flipH="1">
            <a:off x="6357950" y="4286256"/>
            <a:ext cx="2547899" cy="2359026"/>
          </a:xfrm>
          <a:prstGeom prst="rect">
            <a:avLst/>
          </a:prstGeom>
          <a:ln>
            <a:noFill/>
          </a:ln>
          <a:effectLst>
            <a:softEdge rad="112500"/>
          </a:effectLst>
        </p:spPr>
      </p:pic>
      <p:sp>
        <p:nvSpPr>
          <p:cNvPr id="6" name="Rectangle 1"/>
          <p:cNvSpPr>
            <a:spLocks noChangeArrowheads="1"/>
          </p:cNvSpPr>
          <p:nvPr/>
        </p:nvSpPr>
        <p:spPr bwMode="auto">
          <a:xfrm>
            <a:off x="357158" y="785794"/>
            <a:ext cx="6500858" cy="4524315"/>
          </a:xfrm>
          <a:prstGeom prst="rect">
            <a:avLst/>
          </a:prstGeom>
          <a:noFill/>
          <a:ln w="9525">
            <a:noFill/>
            <a:miter lim="800000"/>
            <a:headEnd/>
            <a:tailEnd/>
          </a:ln>
          <a:effectLst/>
        </p:spPr>
        <p:txBody>
          <a:bodyPr wrap="square" anchor="ctr">
            <a:spAutoFit/>
          </a:bodyPr>
          <a:lstStyle/>
          <a:p>
            <a:pPr algn="ctr" eaLnBrk="0" hangingPunct="0">
              <a:tabLst>
                <a:tab pos="5943600" algn="r"/>
              </a:tabLst>
              <a:defRPr/>
            </a:pPr>
            <a:r>
              <a:rPr lang="es-ES" sz="3200" dirty="0" smtClean="0">
                <a:latin typeface="Constantia" pitchFamily="18" charset="0"/>
                <a:ea typeface="Times New Roman" pitchFamily="18" charset="0"/>
                <a:cs typeface="Times New Roman" pitchFamily="18" charset="0"/>
              </a:rPr>
              <a:t>Señor ten piedad, señor ten piedad, señor ten piedad, ten piedad.</a:t>
            </a:r>
          </a:p>
          <a:p>
            <a:pPr algn="ctr" eaLnBrk="0" hangingPunct="0">
              <a:tabLst>
                <a:tab pos="5943600" algn="r"/>
              </a:tabLst>
              <a:defRPr/>
            </a:pPr>
            <a:endParaRPr lang="es-ES" sz="3200" dirty="0" smtClean="0">
              <a:latin typeface="Constantia" pitchFamily="18" charset="0"/>
              <a:ea typeface="Times New Roman" pitchFamily="18" charset="0"/>
              <a:cs typeface="Times New Roman" pitchFamily="18" charset="0"/>
            </a:endParaRPr>
          </a:p>
          <a:p>
            <a:pPr algn="ctr" eaLnBrk="0" hangingPunct="0">
              <a:tabLst>
                <a:tab pos="5943600" algn="r"/>
              </a:tabLst>
              <a:defRPr/>
            </a:pPr>
            <a:r>
              <a:rPr lang="es-CO" sz="3200" dirty="0" smtClean="0">
                <a:latin typeface="Constantia" pitchFamily="18" charset="0"/>
                <a:ea typeface="Times New Roman" pitchFamily="18" charset="0"/>
                <a:cs typeface="Times New Roman" pitchFamily="18" charset="0"/>
              </a:rPr>
              <a:t>Cristo ten piedad, ten piedad, Cristo ten piedad, ten piedad, Cristo ten piedad, ten piedad, ten piedad.</a:t>
            </a:r>
          </a:p>
          <a:p>
            <a:pPr algn="ctr" eaLnBrk="0" hangingPunct="0">
              <a:tabLst>
                <a:tab pos="5943600" algn="r"/>
              </a:tabLst>
              <a:defRPr/>
            </a:pPr>
            <a:endParaRPr lang="es-CO" sz="3200" dirty="0" smtClean="0">
              <a:latin typeface="Constantia" pitchFamily="18" charset="0"/>
              <a:ea typeface="Times New Roman" pitchFamily="18" charset="0"/>
              <a:cs typeface="Times New Roman" pitchFamily="18" charset="0"/>
            </a:endParaRPr>
          </a:p>
          <a:p>
            <a:pPr algn="ctr" eaLnBrk="0" hangingPunct="0">
              <a:tabLst>
                <a:tab pos="5943600" algn="r"/>
              </a:tabLst>
              <a:defRPr/>
            </a:pPr>
            <a:r>
              <a:rPr lang="es-ES" sz="3200" dirty="0" smtClean="0">
                <a:latin typeface="Constantia" pitchFamily="18" charset="0"/>
                <a:ea typeface="Times New Roman" pitchFamily="18" charset="0"/>
                <a:cs typeface="Times New Roman" pitchFamily="18" charset="0"/>
              </a:rPr>
              <a:t>Señor ten piedad, señor ten piedad, señor ten piedad, ten piedad.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CuadroTexto"/>
          <p:cNvSpPr txBox="1">
            <a:spLocks noChangeArrowheads="1"/>
          </p:cNvSpPr>
          <p:nvPr/>
        </p:nvSpPr>
        <p:spPr bwMode="auto">
          <a:xfrm>
            <a:off x="214282" y="78187"/>
            <a:ext cx="8715404" cy="6494085"/>
          </a:xfrm>
          <a:prstGeom prst="rect">
            <a:avLst/>
          </a:prstGeom>
          <a:noFill/>
          <a:ln w="9525">
            <a:noFill/>
            <a:miter lim="800000"/>
            <a:headEnd/>
            <a:tailEnd/>
          </a:ln>
        </p:spPr>
        <p:txBody>
          <a:bodyPr wrap="square">
            <a:spAutoFit/>
          </a:bodyPr>
          <a:lstStyle/>
          <a:p>
            <a:pPr algn="ctr"/>
            <a:r>
              <a:rPr lang="es-ES" sz="2600" b="1" dirty="0" smtClean="0">
                <a:solidFill>
                  <a:srgbClr val="C00000"/>
                </a:solidFill>
                <a:effectLst>
                  <a:outerShdw blurRad="38100" dist="38100" dir="2700000" algn="tl">
                    <a:srgbClr val="000000">
                      <a:alpha val="43137"/>
                    </a:srgbClr>
                  </a:outerShdw>
                </a:effectLst>
                <a:latin typeface="Constantia" pitchFamily="18" charset="0"/>
              </a:rPr>
              <a:t>GLORIA A DIOS, GLORIA A DIOS.</a:t>
            </a:r>
          </a:p>
          <a:p>
            <a:pPr algn="ctr"/>
            <a:endParaRPr lang="es-CO" sz="2600" b="1" dirty="0" smtClean="0">
              <a:solidFill>
                <a:schemeClr val="accent1"/>
              </a:solidFill>
              <a:latin typeface="Constantia" pitchFamily="18" charset="0"/>
            </a:endParaRPr>
          </a:p>
          <a:p>
            <a:pPr algn="ctr"/>
            <a:r>
              <a:rPr lang="es-ES" sz="2600" dirty="0" smtClean="0">
                <a:latin typeface="Constantia" pitchFamily="18" charset="0"/>
              </a:rPr>
              <a:t>Gloria a Dios, gloria a Dios, gloria al Padre. (bis)</a:t>
            </a:r>
          </a:p>
          <a:p>
            <a:pPr algn="ctr"/>
            <a:r>
              <a:rPr lang="es-ES" sz="2600" dirty="0" smtClean="0">
                <a:latin typeface="Constantia" pitchFamily="18" charset="0"/>
              </a:rPr>
              <a:t> </a:t>
            </a:r>
          </a:p>
          <a:p>
            <a:pPr algn="ctr"/>
            <a:r>
              <a:rPr lang="es-ES" sz="2600" dirty="0" smtClean="0">
                <a:latin typeface="Constantia" pitchFamily="18" charset="0"/>
              </a:rPr>
              <a:t>A Él le sea la gloria (bis)</a:t>
            </a:r>
          </a:p>
          <a:p>
            <a:pPr algn="ctr"/>
            <a:r>
              <a:rPr lang="es-ES" sz="2600" dirty="0" smtClean="0">
                <a:latin typeface="Constantia" pitchFamily="18" charset="0"/>
              </a:rPr>
              <a:t>Aleluya, amén (3)</a:t>
            </a:r>
          </a:p>
          <a:p>
            <a:pPr algn="ctr"/>
            <a:r>
              <a:rPr lang="es-ES" sz="2600" dirty="0" smtClean="0">
                <a:latin typeface="Constantia" pitchFamily="18" charset="0"/>
              </a:rPr>
              <a:t> </a:t>
            </a:r>
          </a:p>
          <a:p>
            <a:pPr algn="ctr"/>
            <a:r>
              <a:rPr lang="es-ES" sz="2600" dirty="0" smtClean="0">
                <a:latin typeface="Constantia" pitchFamily="18" charset="0"/>
              </a:rPr>
              <a:t>Gloria a Dios, gloria a Dios, gloria al Hijo. (bis)</a:t>
            </a:r>
          </a:p>
          <a:p>
            <a:pPr algn="ctr"/>
            <a:r>
              <a:rPr lang="es-ES" sz="2600" dirty="0" smtClean="0">
                <a:latin typeface="Constantia" pitchFamily="18" charset="0"/>
              </a:rPr>
              <a:t> </a:t>
            </a:r>
          </a:p>
          <a:p>
            <a:pPr algn="ctr"/>
            <a:r>
              <a:rPr lang="es-ES" sz="2600" dirty="0" smtClean="0">
                <a:latin typeface="Constantia" pitchFamily="18" charset="0"/>
              </a:rPr>
              <a:t>A Él le sea la gloria (bis)</a:t>
            </a:r>
          </a:p>
          <a:p>
            <a:pPr algn="ctr"/>
            <a:r>
              <a:rPr lang="es-ES" sz="2600" dirty="0" smtClean="0">
                <a:latin typeface="Constantia" pitchFamily="18" charset="0"/>
              </a:rPr>
              <a:t>Aleluya, amén (3)</a:t>
            </a:r>
          </a:p>
          <a:p>
            <a:pPr algn="ctr"/>
            <a:r>
              <a:rPr lang="es-ES" sz="2600" dirty="0" smtClean="0">
                <a:latin typeface="Constantia" pitchFamily="18" charset="0"/>
              </a:rPr>
              <a:t> </a:t>
            </a:r>
          </a:p>
          <a:p>
            <a:pPr algn="ctr"/>
            <a:r>
              <a:rPr lang="es-ES" sz="2600" dirty="0" smtClean="0">
                <a:latin typeface="Constantia" pitchFamily="18" charset="0"/>
              </a:rPr>
              <a:t>Gloria a Dios, gloria a Dios, Espíritu Santo. (bis)</a:t>
            </a:r>
          </a:p>
          <a:p>
            <a:pPr algn="ctr"/>
            <a:r>
              <a:rPr lang="es-ES" sz="2600" dirty="0" smtClean="0">
                <a:latin typeface="Constantia" pitchFamily="18" charset="0"/>
              </a:rPr>
              <a:t> </a:t>
            </a:r>
          </a:p>
          <a:p>
            <a:pPr algn="ctr"/>
            <a:r>
              <a:rPr lang="es-ES" sz="2600" dirty="0" smtClean="0">
                <a:latin typeface="Constantia" pitchFamily="18" charset="0"/>
              </a:rPr>
              <a:t>A Él le sea la gloria (bis)</a:t>
            </a:r>
          </a:p>
          <a:p>
            <a:pPr algn="ctr"/>
            <a:r>
              <a:rPr lang="es-ES" sz="2600" dirty="0" smtClean="0">
                <a:latin typeface="Constantia" pitchFamily="18" charset="0"/>
              </a:rPr>
              <a:t>Aleluya, amén (3)</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152400" y="228600"/>
            <a:ext cx="3429000" cy="708025"/>
          </a:xfrm>
          <a:prstGeom prst="rect">
            <a:avLst/>
          </a:prstGeom>
          <a:noFill/>
          <a:ln w="9525">
            <a:noFill/>
            <a:miter lim="800000"/>
            <a:headEnd/>
            <a:tailEnd/>
          </a:ln>
          <a:effectLst/>
        </p:spPr>
        <p:txBody>
          <a:bodyPr>
            <a:spAutoFit/>
          </a:bodyPr>
          <a:lstStyle/>
          <a:p>
            <a:pPr algn="ctr">
              <a:defRPr/>
            </a:pPr>
            <a:r>
              <a:rPr lang="es-ES" sz="2000" dirty="0">
                <a:solidFill>
                  <a:srgbClr val="336600"/>
                </a:solidFill>
                <a:effectLst>
                  <a:outerShdw blurRad="38100" dist="38100" dir="2700000" algn="tl">
                    <a:srgbClr val="C0C0C0"/>
                  </a:outerShdw>
                </a:effectLst>
                <a:latin typeface="Georgia" pitchFamily="18" charset="0"/>
                <a:cs typeface="Times New Roman" pitchFamily="18" charset="0"/>
              </a:rPr>
              <a:t/>
            </a:r>
            <a:br>
              <a:rPr lang="es-ES" sz="2000" dirty="0">
                <a:solidFill>
                  <a:srgbClr val="336600"/>
                </a:solidFill>
                <a:effectLst>
                  <a:outerShdw blurRad="38100" dist="38100" dir="2700000" algn="tl">
                    <a:srgbClr val="C0C0C0"/>
                  </a:outerShdw>
                </a:effectLst>
                <a:latin typeface="Georgia" pitchFamily="18" charset="0"/>
                <a:cs typeface="Times New Roman" pitchFamily="18" charset="0"/>
              </a:rPr>
            </a:br>
            <a:endParaRPr lang="es-ES" sz="2000" dirty="0">
              <a:solidFill>
                <a:srgbClr val="336600"/>
              </a:solidFill>
              <a:effectLst>
                <a:outerShdw blurRad="38100" dist="38100" dir="2700000" algn="tl">
                  <a:srgbClr val="C0C0C0"/>
                </a:outerShdw>
              </a:effectLst>
              <a:latin typeface="Georgia" pitchFamily="18" charset="0"/>
              <a:cs typeface="Times New Roman" pitchFamily="18" charset="0"/>
            </a:endParaRPr>
          </a:p>
        </p:txBody>
      </p:sp>
      <p:sp>
        <p:nvSpPr>
          <p:cNvPr id="6147" name="3 Rectángulo"/>
          <p:cNvSpPr>
            <a:spLocks noChangeArrowheads="1"/>
          </p:cNvSpPr>
          <p:nvPr/>
        </p:nvSpPr>
        <p:spPr bwMode="auto">
          <a:xfrm>
            <a:off x="214282" y="142852"/>
            <a:ext cx="8643998" cy="5632311"/>
          </a:xfrm>
          <a:prstGeom prst="rect">
            <a:avLst/>
          </a:prstGeom>
          <a:noFill/>
          <a:ln w="9525">
            <a:noFill/>
            <a:miter lim="800000"/>
            <a:headEnd/>
            <a:tailEnd/>
          </a:ln>
        </p:spPr>
        <p:txBody>
          <a:bodyPr wrap="square">
            <a:spAutoFit/>
          </a:bodyPr>
          <a:lstStyle/>
          <a:p>
            <a:pPr algn="ctr"/>
            <a:r>
              <a:rPr lang="es-ES" sz="6000" b="1" i="1" dirty="0" smtClean="0">
                <a:solidFill>
                  <a:srgbClr val="C00000"/>
                </a:solidFill>
                <a:effectLst>
                  <a:outerShdw blurRad="38100" dist="38100" dir="2700000" algn="tl">
                    <a:srgbClr val="000000">
                      <a:alpha val="43137"/>
                    </a:srgbClr>
                  </a:outerShdw>
                </a:effectLst>
                <a:latin typeface="Constantia" pitchFamily="18" charset="0"/>
              </a:rPr>
              <a:t>Lectura </a:t>
            </a:r>
            <a:r>
              <a:rPr lang="it-IT" sz="6000" b="1" i="1" dirty="0" smtClean="0">
                <a:solidFill>
                  <a:srgbClr val="C00000"/>
                </a:solidFill>
                <a:effectLst>
                  <a:outerShdw blurRad="38100" dist="38100" dir="2700000" algn="tl">
                    <a:srgbClr val="000000">
                      <a:alpha val="43137"/>
                    </a:srgbClr>
                  </a:outerShdw>
                </a:effectLst>
                <a:latin typeface="Constantia" pitchFamily="18" charset="0"/>
              </a:rPr>
              <a:t>Del libro de Isaías (8, 23b – 9,3) </a:t>
            </a:r>
            <a:r>
              <a:rPr lang="es-ES" sz="6000" b="1" i="1" dirty="0" smtClean="0">
                <a:solidFill>
                  <a:srgbClr val="C00000"/>
                </a:solidFill>
                <a:latin typeface="Constantia" pitchFamily="18" charset="0"/>
              </a:rPr>
              <a:t/>
            </a:r>
            <a:br>
              <a:rPr lang="es-ES" sz="6000" b="1" i="1" dirty="0" smtClean="0">
                <a:solidFill>
                  <a:srgbClr val="C00000"/>
                </a:solidFill>
                <a:latin typeface="Constantia" pitchFamily="18" charset="0"/>
              </a:rPr>
            </a:br>
            <a:endParaRPr lang="es-ES" sz="6000" b="1" i="1" dirty="0" smtClean="0">
              <a:solidFill>
                <a:srgbClr val="C00000"/>
              </a:solidFill>
              <a:latin typeface="Constantia" pitchFamily="18" charset="0"/>
            </a:endParaRPr>
          </a:p>
          <a:p>
            <a:pPr algn="ctr"/>
            <a:r>
              <a:rPr lang="es-CO" sz="6000" i="1" dirty="0" smtClean="0">
                <a:latin typeface="Constantia" pitchFamily="18" charset="0"/>
              </a:rPr>
              <a:t>En la Galilea de los gentiles el pueblo vio una luz grande.</a:t>
            </a:r>
            <a:endParaRPr lang="es-ES" sz="4800" i="1" dirty="0">
              <a:latin typeface="Constantia"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2000"/>
                                  </p:stCondLst>
                                  <p:childTnLst>
                                    <p:set>
                                      <p:cBhvr>
                                        <p:cTn id="6" dur="1" fill="hold">
                                          <p:stCondLst>
                                            <p:cond delay="0"/>
                                          </p:stCondLst>
                                        </p:cTn>
                                        <p:tgtEl>
                                          <p:spTgt spid="13314"/>
                                        </p:tgtEl>
                                        <p:attrNameLst>
                                          <p:attrName>style.visibility</p:attrName>
                                        </p:attrNameLst>
                                      </p:cBhvr>
                                      <p:to>
                                        <p:strVal val="visible"/>
                                      </p:to>
                                    </p:set>
                                    <p:anim calcmode="lin" valueType="num">
                                      <p:cBhvr>
                                        <p:cTn id="7" dur="500" fill="hold"/>
                                        <p:tgtEl>
                                          <p:spTgt spid="13314"/>
                                        </p:tgtEl>
                                        <p:attrNameLst>
                                          <p:attrName>ppt_w</p:attrName>
                                        </p:attrNameLst>
                                      </p:cBhvr>
                                      <p:tavLst>
                                        <p:tav tm="0">
                                          <p:val>
                                            <p:fltVal val="0"/>
                                          </p:val>
                                        </p:tav>
                                        <p:tav tm="100000">
                                          <p:val>
                                            <p:strVal val="#ppt_w"/>
                                          </p:val>
                                        </p:tav>
                                      </p:tavLst>
                                    </p:anim>
                                    <p:anim calcmode="lin" valueType="num">
                                      <p:cBhvr>
                                        <p:cTn id="8" dur="500" fill="hold"/>
                                        <p:tgtEl>
                                          <p:spTgt spid="13314"/>
                                        </p:tgtEl>
                                        <p:attrNameLst>
                                          <p:attrName>ppt_h</p:attrName>
                                        </p:attrNameLst>
                                      </p:cBhvr>
                                      <p:tavLst>
                                        <p:tav tm="0">
                                          <p:val>
                                            <p:fltVal val="0"/>
                                          </p:val>
                                        </p:tav>
                                        <p:tav tm="100000">
                                          <p:val>
                                            <p:strVal val="#ppt_h"/>
                                          </p:val>
                                        </p:tav>
                                      </p:tavLst>
                                    </p:anim>
                                    <p:anim calcmode="lin" valueType="num">
                                      <p:cBhvr>
                                        <p:cTn id="9" dur="500" fill="hold"/>
                                        <p:tgtEl>
                                          <p:spTgt spid="13314"/>
                                        </p:tgtEl>
                                        <p:attrNameLst>
                                          <p:attrName>ppt_x</p:attrName>
                                        </p:attrNameLst>
                                      </p:cBhvr>
                                      <p:tavLst>
                                        <p:tav tm="0">
                                          <p:val>
                                            <p:fltVal val="0.5"/>
                                          </p:val>
                                        </p:tav>
                                        <p:tav tm="100000">
                                          <p:val>
                                            <p:strVal val="#ppt_x"/>
                                          </p:val>
                                        </p:tav>
                                      </p:tavLst>
                                    </p:anim>
                                    <p:anim calcmode="lin" valueType="num">
                                      <p:cBhvr>
                                        <p:cTn id="10" dur="500" fill="hold"/>
                                        <p:tgtEl>
                                          <p:spTgt spid="13314"/>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CuadroTexto"/>
          <p:cNvSpPr txBox="1">
            <a:spLocks noChangeArrowheads="1"/>
          </p:cNvSpPr>
          <p:nvPr/>
        </p:nvSpPr>
        <p:spPr bwMode="auto">
          <a:xfrm>
            <a:off x="357158" y="642918"/>
            <a:ext cx="8286808" cy="4339650"/>
          </a:xfrm>
          <a:prstGeom prst="rect">
            <a:avLst/>
          </a:prstGeom>
          <a:noFill/>
          <a:ln w="9525">
            <a:noFill/>
            <a:miter lim="800000"/>
            <a:headEnd/>
            <a:tailEnd/>
          </a:ln>
        </p:spPr>
        <p:txBody>
          <a:bodyPr wrap="square">
            <a:spAutoFit/>
          </a:bodyPr>
          <a:lstStyle/>
          <a:p>
            <a:pPr algn="ctr"/>
            <a:r>
              <a:rPr lang="es-CO" sz="4800" b="1" i="1" dirty="0" smtClean="0">
                <a:solidFill>
                  <a:srgbClr val="C00000"/>
                </a:solidFill>
                <a:effectLst>
                  <a:outerShdw blurRad="38100" dist="38100" dir="2700000" algn="tl">
                    <a:srgbClr val="000000">
                      <a:alpha val="43137"/>
                    </a:srgbClr>
                  </a:outerShdw>
                </a:effectLst>
                <a:latin typeface="Constantia" pitchFamily="18" charset="0"/>
              </a:rPr>
              <a:t>Al Salmo respondemos todos:</a:t>
            </a:r>
          </a:p>
          <a:p>
            <a:pPr algn="ctr"/>
            <a:endParaRPr lang="es-CO" sz="4800" i="1" dirty="0" smtClean="0">
              <a:solidFill>
                <a:srgbClr val="C00000"/>
              </a:solidFill>
              <a:latin typeface="Constantia" pitchFamily="18" charset="0"/>
            </a:endParaRPr>
          </a:p>
          <a:p>
            <a:pPr algn="ctr"/>
            <a:r>
              <a:rPr lang="es-ES" sz="6600" i="1" dirty="0" smtClean="0">
                <a:latin typeface="Constantia" pitchFamily="18" charset="0"/>
              </a:rPr>
              <a:t>El Señor es mi luz y mi salvación.  </a:t>
            </a:r>
            <a:endParaRPr lang="es-CO" sz="4800" i="1" dirty="0">
              <a:latin typeface="Constanti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85720" y="928670"/>
            <a:ext cx="8501122" cy="4801314"/>
          </a:xfrm>
          <a:prstGeom prst="rect">
            <a:avLst/>
          </a:prstGeom>
          <a:noFill/>
          <a:ln w="9525">
            <a:noFill/>
            <a:miter lim="800000"/>
            <a:headEnd/>
            <a:tailEnd/>
          </a:ln>
        </p:spPr>
        <p:txBody>
          <a:bodyPr wrap="square">
            <a:spAutoFit/>
          </a:bodyPr>
          <a:lstStyle/>
          <a:p>
            <a:pPr algn="ctr"/>
            <a:r>
              <a:rPr lang="es-CO" sz="4800" b="1" i="1" dirty="0" smtClean="0">
                <a:solidFill>
                  <a:srgbClr val="C00000"/>
                </a:solidFill>
                <a:effectLst>
                  <a:outerShdw blurRad="38100" dist="38100" dir="2700000" algn="tl">
                    <a:srgbClr val="000000">
                      <a:alpha val="43137"/>
                    </a:srgbClr>
                  </a:outerShdw>
                </a:effectLst>
                <a:latin typeface="Constantia" pitchFamily="18" charset="0"/>
              </a:rPr>
              <a:t>Lectura </a:t>
            </a:r>
            <a:r>
              <a:rPr lang="es-ES" sz="4800" b="1" i="1" dirty="0" smtClean="0">
                <a:solidFill>
                  <a:srgbClr val="C00000"/>
                </a:solidFill>
                <a:effectLst>
                  <a:outerShdw blurRad="38100" dist="38100" dir="2700000" algn="tl">
                    <a:srgbClr val="000000">
                      <a:alpha val="43137"/>
                    </a:srgbClr>
                  </a:outerShdw>
                </a:effectLst>
                <a:latin typeface="Constantia" pitchFamily="18" charset="0"/>
              </a:rPr>
              <a:t> De la Carta del apóstol san Pablo a los Corintios (1, 10-13. 17)</a:t>
            </a:r>
          </a:p>
          <a:p>
            <a:pPr algn="ctr"/>
            <a:r>
              <a:rPr lang="es-ES" sz="5400" i="1" dirty="0" smtClean="0">
                <a:latin typeface="Constantia" pitchFamily="18" charset="0"/>
              </a:rPr>
              <a:t/>
            </a:r>
            <a:br>
              <a:rPr lang="es-ES" sz="5400" i="1" dirty="0" smtClean="0">
                <a:latin typeface="Constantia" pitchFamily="18" charset="0"/>
              </a:rPr>
            </a:br>
            <a:r>
              <a:rPr lang="es-ES" sz="5400" i="1" dirty="0" smtClean="0">
                <a:latin typeface="Constantia" pitchFamily="18" charset="0"/>
              </a:rPr>
              <a:t>Poneos de acuerdo y no andéis divididos.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1"/>
          <p:cNvSpPr>
            <a:spLocks noChangeArrowheads="1"/>
          </p:cNvSpPr>
          <p:nvPr/>
        </p:nvSpPr>
        <p:spPr bwMode="auto">
          <a:xfrm>
            <a:off x="214282" y="3786190"/>
            <a:ext cx="8358214" cy="2308324"/>
          </a:xfrm>
          <a:prstGeom prst="rect">
            <a:avLst/>
          </a:prstGeom>
          <a:noFill/>
          <a:ln w="9525">
            <a:noFill/>
            <a:miter lim="800000"/>
            <a:headEnd/>
            <a:tailEnd/>
          </a:ln>
        </p:spPr>
        <p:txBody>
          <a:bodyPr wrap="square" anchor="ctr">
            <a:spAutoFit/>
          </a:bodyPr>
          <a:lstStyle/>
          <a:p>
            <a:pPr algn="ctr" eaLnBrk="0" hangingPunct="0">
              <a:tabLst>
                <a:tab pos="5943600" algn="r"/>
              </a:tabLst>
              <a:defRPr/>
            </a:pPr>
            <a:r>
              <a:rPr lang="es-ES" sz="3600" b="1" dirty="0" smtClean="0">
                <a:latin typeface="Constantia" pitchFamily="18" charset="0"/>
                <a:cs typeface="Times New Roman" pitchFamily="18" charset="0"/>
              </a:rPr>
              <a:t>Jesucristo es el mismo ayer y hoy Aleluya, aleluya.</a:t>
            </a:r>
          </a:p>
          <a:p>
            <a:pPr algn="ctr" eaLnBrk="0" hangingPunct="0">
              <a:tabLst>
                <a:tab pos="5943600" algn="r"/>
              </a:tabLst>
              <a:defRPr/>
            </a:pPr>
            <a:r>
              <a:rPr lang="es-ES" sz="3600" b="1" dirty="0" smtClean="0">
                <a:latin typeface="Constantia" pitchFamily="18" charset="0"/>
                <a:cs typeface="Times New Roman" pitchFamily="18" charset="0"/>
              </a:rPr>
              <a:t>Jesucristo es el mismo ayer y hoy Y por siempre le cantare.  </a:t>
            </a:r>
          </a:p>
        </p:txBody>
      </p:sp>
      <p:pic>
        <p:nvPicPr>
          <p:cNvPr id="4" name="Picture 2" descr="C:\Documents and Settings\Parroquia\Mis documentos\Mis imágenes\IMAGENES\jesus-bible-g.jpg"/>
          <p:cNvPicPr>
            <a:picLocks noChangeAspect="1" noChangeArrowheads="1"/>
          </p:cNvPicPr>
          <p:nvPr/>
        </p:nvPicPr>
        <p:blipFill>
          <a:blip r:embed="rId2"/>
          <a:srcRect/>
          <a:stretch>
            <a:fillRect/>
          </a:stretch>
        </p:blipFill>
        <p:spPr bwMode="auto">
          <a:xfrm>
            <a:off x="3143240" y="285728"/>
            <a:ext cx="2714644" cy="3434341"/>
          </a:xfrm>
          <a:prstGeom prst="rect">
            <a:avLst/>
          </a:prstGeom>
          <a:ln>
            <a:noFill/>
          </a:ln>
          <a:effectLst>
            <a:softEdge rad="112500"/>
          </a:effectLst>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214282" y="358574"/>
            <a:ext cx="8715436" cy="5570756"/>
          </a:xfrm>
          <a:prstGeom prst="rect">
            <a:avLst/>
          </a:prstGeom>
          <a:noFill/>
          <a:ln w="9525">
            <a:noFill/>
            <a:miter lim="800000"/>
            <a:headEnd/>
            <a:tailEnd/>
          </a:ln>
        </p:spPr>
        <p:txBody>
          <a:bodyPr wrap="square">
            <a:spAutoFit/>
          </a:bodyPr>
          <a:lstStyle/>
          <a:p>
            <a:pPr algn="ctr"/>
            <a:r>
              <a:rPr lang="es-ES" sz="4400" b="1" i="1" dirty="0" smtClean="0">
                <a:solidFill>
                  <a:srgbClr val="C00000"/>
                </a:solidFill>
                <a:effectLst>
                  <a:outerShdw blurRad="38100" dist="38100" dir="2700000" algn="tl">
                    <a:srgbClr val="000000">
                      <a:alpha val="43137"/>
                    </a:srgbClr>
                  </a:outerShdw>
                </a:effectLst>
                <a:latin typeface="Constantia" pitchFamily="18" charset="0"/>
              </a:rPr>
              <a:t>Lectura del Santo  Evangelio de nuestro Señor  Jesucristo según San Mateo (4, 12 - 23)</a:t>
            </a:r>
          </a:p>
          <a:p>
            <a:pPr algn="ctr"/>
            <a:endParaRPr lang="es-ES" sz="4400" b="1" i="1" dirty="0" smtClean="0">
              <a:solidFill>
                <a:schemeClr val="accent3">
                  <a:lumMod val="50000"/>
                </a:schemeClr>
              </a:solidFill>
              <a:effectLst>
                <a:outerShdw blurRad="38100" dist="38100" dir="2700000" algn="tl">
                  <a:srgbClr val="000000">
                    <a:alpha val="43137"/>
                  </a:srgbClr>
                </a:outerShdw>
              </a:effectLst>
              <a:latin typeface="Constantia" pitchFamily="18" charset="0"/>
            </a:endParaRPr>
          </a:p>
          <a:p>
            <a:pPr algn="ctr"/>
            <a:r>
              <a:rPr lang="es-ES" sz="6000" i="1" dirty="0" smtClean="0">
                <a:latin typeface="Constantia" pitchFamily="18" charset="0"/>
              </a:rPr>
              <a:t>Se estableció en Cafarnaún. Así se cumplió lo que había dicho Isaías.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checkerboard(across)">
                                      <p:cBhvr>
                                        <p:cTn id="7" dur="500"/>
                                        <p:tgtEl>
                                          <p:spTgt spid="143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3506</TotalTime>
  <Words>1240</Words>
  <Application>Microsoft Office PowerPoint</Application>
  <PresentationFormat>Presentación en pantalla (4:3)</PresentationFormat>
  <Paragraphs>133</Paragraphs>
  <Slides>28</Slides>
  <Notes>6</Notes>
  <HiddenSlides>0</HiddenSlides>
  <MMClips>0</MMClips>
  <ScaleCrop>false</ScaleCrop>
  <HeadingPairs>
    <vt:vector size="4" baseType="variant">
      <vt:variant>
        <vt:lpstr>Tema</vt:lpstr>
      </vt:variant>
      <vt:variant>
        <vt:i4>1</vt:i4>
      </vt:variant>
      <vt:variant>
        <vt:lpstr>Títulos de diapositiva</vt:lpstr>
      </vt:variant>
      <vt:variant>
        <vt:i4>28</vt:i4>
      </vt:variant>
    </vt:vector>
  </HeadingPairs>
  <TitlesOfParts>
    <vt:vector size="2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Esta es nuestra fe.  Esta es la fe de la Iglesia, que nos gloriamos de profesar en Cristo Jesús, nuestro Señor. </vt:lpstr>
      <vt:lpstr>Presentación de PowerPoint</vt:lpstr>
      <vt:lpstr>Presentación de PowerPoint</vt:lpstr>
      <vt:lpstr>Presentación de PowerPoint</vt:lpstr>
      <vt:lpstr>Presentación de PowerPoint</vt:lpstr>
      <vt:lpstr>Presentación de PowerPoint</vt:lpstr>
      <vt:lpstr>Presentación de PowerPoint</vt:lpstr>
      <vt:lpstr>2. Te doy mi corazón sincero, para gritar sin miedo, tu grandeza Señor, tendré mis manos sin cansancio, tu historia entre mis labios, y fuerza en la oración.  llévame donde los hombres necesiten, tus palabras, necesiten mis ganas de vivir, donde falte la esperanza, donde falte la alegría simplemente, por no saber de ti.  3. Así en marcha iré cantando, por calles predicando, lo bello que es tu amor, Señor, tengo alma misionera condúceme a la tierra que tenga sed de Dios.</vt:lpstr>
      <vt:lpstr>Presentación de PowerPoint</vt:lpstr>
      <vt:lpstr>¡JOVEN! ESTAS CONFUNDIDO Y NO SABES QUE HACER CON TU VIDA? QUIERES CAMBIAR Y NO SABES COMO HACERLO?   GRUPO JUVENIL  ICTUS  TU MEJOR OPCION PARA ACERCARTE Y CONOCER DE DIOS, UN CAMBIO SEGURO CON CRISTO EN TU CORAZÓN.  ¡DEJALO ENTRAR!  TE ESPERAMOS, TODOS LOS VIERNES A LAS 6 P.M.  PARROQUIA NUESTRA SEÑORA DE LA SALUD  CALLE 9 N. 85-21 B/ LAS VEGAS</vt:lpstr>
      <vt:lpstr>Presentación de PowerPoint</vt:lpstr>
      <vt:lpstr>Presentación de PowerPoint</vt:lpstr>
    </vt:vector>
  </TitlesOfParts>
  <Company>Nuestra señora de la salud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Parroquia</dc:creator>
  <cp:lastModifiedBy>Padre Wilson</cp:lastModifiedBy>
  <cp:revision>393</cp:revision>
  <dcterms:created xsi:type="dcterms:W3CDTF">2010-03-24T14:53:39Z</dcterms:created>
  <dcterms:modified xsi:type="dcterms:W3CDTF">2011-01-24T00:03:35Z</dcterms:modified>
</cp:coreProperties>
</file>