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7" r:id="rId2"/>
    <p:sldId id="258" r:id="rId3"/>
    <p:sldId id="260" r:id="rId4"/>
    <p:sldId id="288" r:id="rId5"/>
    <p:sldId id="261" r:id="rId6"/>
    <p:sldId id="262" r:id="rId7"/>
    <p:sldId id="264" r:id="rId8"/>
    <p:sldId id="265" r:id="rId9"/>
    <p:sldId id="266" r:id="rId10"/>
    <p:sldId id="271" r:id="rId11"/>
    <p:sldId id="272" r:id="rId12"/>
    <p:sldId id="285" r:id="rId13"/>
    <p:sldId id="274" r:id="rId14"/>
    <p:sldId id="296" r:id="rId15"/>
    <p:sldId id="275" r:id="rId16"/>
    <p:sldId id="294" r:id="rId17"/>
    <p:sldId id="297" r:id="rId18"/>
    <p:sldId id="278"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0D95E7-22F0-4E13-A266-2F3FEFEED06D}" type="datetimeFigureOut">
              <a:rPr lang="es-ES" smtClean="0"/>
              <a:pPr/>
              <a:t>13/02/2011</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0C12E-1EEB-4336-8091-4851A47F24A6}" type="slidenum">
              <a:rPr lang="es-ES" smtClean="0"/>
              <a:pPr/>
              <a:t>‹Nº›</a:t>
            </a:fld>
            <a:endParaRPr lang="es-ES" dirty="0"/>
          </a:p>
        </p:txBody>
      </p:sp>
    </p:spTree>
    <p:extLst>
      <p:ext uri="{BB962C8B-B14F-4D97-AF65-F5344CB8AC3E}">
        <p14:creationId xmlns:p14="http://schemas.microsoft.com/office/powerpoint/2010/main" val="2163701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100C12E-1EEB-4336-8091-4851A47F24A6}" type="slidenum">
              <a:rPr lang="es-ES" smtClean="0"/>
              <a:pPr/>
              <a:t>9</a:t>
            </a:fld>
            <a:endParaRPr lang="es-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12</a:t>
            </a:fld>
            <a:endParaRPr lang="es-CO"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13</a:t>
            </a:fld>
            <a:endParaRPr lang="es-CO"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15</a:t>
            </a:fld>
            <a:endParaRPr lang="es-CO"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16</a:t>
            </a:fld>
            <a:endParaRPr lang="es-CO"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18</a:t>
            </a:fld>
            <a:endParaRPr lang="es-CO"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BF7B1BD-E06F-431F-91FB-222B2CF9A1B8}" type="datetimeFigureOut">
              <a:rPr lang="es-ES" smtClean="0"/>
              <a:pPr/>
              <a:t>13/02/2011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7B1BD-E06F-431F-91FB-222B2CF9A1B8}" type="datetimeFigureOut">
              <a:rPr lang="es-ES" smtClean="0"/>
              <a:pPr/>
              <a:t>13/02/2011</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488289-8869-43BF-A2FE-DE0F052BAD71}"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by124w.bay124.mail.live.com/att/GetAttachment.aspx?tnail=0&amp;messageId=18795406-892d-49f3-8d53-97300547ce4b&amp;Aux=44|0|8CBEEED96EB9CD0|"/>
          <p:cNvPicPr>
            <a:picLocks noChangeAspect="1" noChangeArrowheads="1"/>
          </p:cNvPicPr>
          <p:nvPr/>
        </p:nvPicPr>
        <p:blipFill>
          <a:blip r:embed="rId2"/>
          <a:srcRect/>
          <a:stretch>
            <a:fillRect/>
          </a:stretch>
        </p:blipFill>
        <p:spPr bwMode="auto">
          <a:xfrm>
            <a:off x="357158" y="1500174"/>
            <a:ext cx="3286148" cy="4970603"/>
          </a:xfrm>
          <a:prstGeom prst="rect">
            <a:avLst/>
          </a:prstGeom>
          <a:ln>
            <a:noFill/>
          </a:ln>
          <a:effectLst>
            <a:softEdge rad="112500"/>
          </a:effectLst>
        </p:spPr>
      </p:pic>
      <p:sp>
        <p:nvSpPr>
          <p:cNvPr id="6" name="5 CuadroTexto"/>
          <p:cNvSpPr txBox="1"/>
          <p:nvPr/>
        </p:nvSpPr>
        <p:spPr>
          <a:xfrm>
            <a:off x="785786" y="357166"/>
            <a:ext cx="7429552" cy="1200329"/>
          </a:xfrm>
          <a:prstGeom prst="rect">
            <a:avLst/>
          </a:prstGeom>
          <a:noFill/>
        </p:spPr>
        <p:txBody>
          <a:bodyPr wrap="square" rtlCol="0">
            <a:spAutoFit/>
          </a:bodyPr>
          <a:lstStyle/>
          <a:p>
            <a:pPr algn="ctr"/>
            <a:r>
              <a:rPr lang="es-CO" sz="3600" b="1" dirty="0" smtClean="0">
                <a:solidFill>
                  <a:srgbClr val="C00000"/>
                </a:solidFill>
                <a:effectLst>
                  <a:outerShdw blurRad="38100" dist="38100" dir="2700000" algn="tl">
                    <a:srgbClr val="000000">
                      <a:alpha val="43137"/>
                    </a:srgbClr>
                  </a:outerShdw>
                </a:effectLst>
                <a:latin typeface="Constantia" pitchFamily="18" charset="0"/>
              </a:rPr>
              <a:t>PARROQUIA </a:t>
            </a:r>
          </a:p>
          <a:p>
            <a:pPr algn="ctr"/>
            <a:r>
              <a:rPr lang="es-CO" sz="3600" b="1" dirty="0" smtClean="0">
                <a:solidFill>
                  <a:srgbClr val="C00000"/>
                </a:solidFill>
                <a:effectLst>
                  <a:outerShdw blurRad="38100" dist="38100" dir="2700000" algn="tl">
                    <a:srgbClr val="000000">
                      <a:alpha val="43137"/>
                    </a:srgbClr>
                  </a:outerShdw>
                </a:effectLst>
                <a:latin typeface="Constantia" pitchFamily="18" charset="0"/>
              </a:rPr>
              <a:t>NUESTRA SEÑORA DE LA SALUD</a:t>
            </a:r>
            <a:endParaRPr lang="es-ES" sz="3600" b="1" dirty="0">
              <a:solidFill>
                <a:srgbClr val="C00000"/>
              </a:solidFill>
              <a:effectLst>
                <a:outerShdw blurRad="38100" dist="38100" dir="2700000" algn="tl">
                  <a:srgbClr val="000000">
                    <a:alpha val="43137"/>
                  </a:srgbClr>
                </a:outerShdw>
              </a:effectLst>
              <a:latin typeface="Constantia" pitchFamily="18" charset="0"/>
            </a:endParaRPr>
          </a:p>
        </p:txBody>
      </p:sp>
      <p:sp>
        <p:nvSpPr>
          <p:cNvPr id="7" name="Rectangle 1"/>
          <p:cNvSpPr>
            <a:spLocks noChangeArrowheads="1"/>
          </p:cNvSpPr>
          <p:nvPr/>
        </p:nvSpPr>
        <p:spPr bwMode="auto">
          <a:xfrm>
            <a:off x="3714744" y="1714488"/>
            <a:ext cx="5286412"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s-ES" sz="4000" b="1" i="1" dirty="0" smtClean="0">
                <a:latin typeface="Constantia" pitchFamily="18" charset="0"/>
              </a:rPr>
              <a:t>Bendito seas, Padre, Señor de cielo y tierra, porque has revelado los secretos del reino a la gente sencilla.</a:t>
            </a:r>
          </a:p>
        </p:txBody>
      </p:sp>
      <p:pic>
        <p:nvPicPr>
          <p:cNvPr id="8" name="Picture 7" descr="http://1.bp.blogspot.com/_7cLsrf3V1iY/Snmv3rhnaGI/AAAAAAAAAHI/U9isfUikhzI/s400/prohibido+celular.jpg"/>
          <p:cNvPicPr>
            <a:picLocks noChangeAspect="1" noChangeArrowheads="1"/>
          </p:cNvPicPr>
          <p:nvPr/>
        </p:nvPicPr>
        <p:blipFill>
          <a:blip r:embed="rId3">
            <a:clrChange>
              <a:clrFrom>
                <a:srgbClr val="F7FFFF"/>
              </a:clrFrom>
              <a:clrTo>
                <a:srgbClr val="F7FFFF">
                  <a:alpha val="0"/>
                </a:srgbClr>
              </a:clrTo>
            </a:clrChange>
          </a:blip>
          <a:srcRect/>
          <a:stretch>
            <a:fillRect/>
          </a:stretch>
        </p:blipFill>
        <p:spPr bwMode="auto">
          <a:xfrm>
            <a:off x="7715272" y="5214950"/>
            <a:ext cx="1307315" cy="14525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2 Título"/>
          <p:cNvSpPr>
            <a:spLocks noGrp="1"/>
          </p:cNvSpPr>
          <p:nvPr>
            <p:ph type="title"/>
          </p:nvPr>
        </p:nvSpPr>
        <p:spPr>
          <a:xfrm>
            <a:off x="857224" y="642918"/>
            <a:ext cx="7772400" cy="5534025"/>
          </a:xfrm>
        </p:spPr>
        <p:txBody>
          <a:bodyPr>
            <a:noAutofit/>
          </a:bodyPr>
          <a:lstStyle/>
          <a:p>
            <a:pPr algn="ctr"/>
            <a:r>
              <a:rPr lang="es-ES" sz="6000" dirty="0" smtClean="0">
                <a:effectLst>
                  <a:outerShdw blurRad="38100" dist="38100" dir="2700000" algn="tl">
                    <a:srgbClr val="000000">
                      <a:alpha val="43137"/>
                    </a:srgbClr>
                  </a:outerShdw>
                </a:effectLst>
                <a:latin typeface="Constantia" pitchFamily="18" charset="0"/>
              </a:rPr>
              <a:t>Esta es nuestra fe. </a:t>
            </a:r>
            <a:br>
              <a:rPr lang="es-ES" sz="6000" dirty="0" smtClean="0">
                <a:effectLst>
                  <a:outerShdw blurRad="38100" dist="38100" dir="2700000" algn="tl">
                    <a:srgbClr val="000000">
                      <a:alpha val="43137"/>
                    </a:srgbClr>
                  </a:outerShdw>
                </a:effectLst>
                <a:latin typeface="Constantia" pitchFamily="18" charset="0"/>
              </a:rPr>
            </a:br>
            <a:r>
              <a:rPr lang="es-ES" sz="6000" dirty="0" smtClean="0">
                <a:effectLst>
                  <a:outerShdw blurRad="38100" dist="38100" dir="2700000" algn="tl">
                    <a:srgbClr val="000000">
                      <a:alpha val="43137"/>
                    </a:srgbClr>
                  </a:outerShdw>
                </a:effectLst>
                <a:latin typeface="Constantia" pitchFamily="18" charset="0"/>
              </a:rPr>
              <a:t>Esta es la fe de la Iglesia, que nos gloriamos de profesar en Cristo Jesús, nuestro Señor.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luishernanhuichicoy.files.wordpress.com/2009/04/bebe-y-dios.jpg"/>
          <p:cNvPicPr>
            <a:picLocks noChangeAspect="1" noChangeArrowheads="1"/>
          </p:cNvPicPr>
          <p:nvPr/>
        </p:nvPicPr>
        <p:blipFill>
          <a:blip r:embed="rId2"/>
          <a:srcRect/>
          <a:stretch>
            <a:fillRect/>
          </a:stretch>
        </p:blipFill>
        <p:spPr bwMode="auto">
          <a:xfrm>
            <a:off x="0" y="0"/>
            <a:ext cx="9158953" cy="6858000"/>
          </a:xfrm>
          <a:prstGeom prst="rect">
            <a:avLst/>
          </a:prstGeom>
          <a:noFill/>
          <a:ln w="9525">
            <a:noFill/>
            <a:miter lim="800000"/>
            <a:headEnd/>
            <a:tailEnd/>
          </a:ln>
        </p:spPr>
      </p:pic>
      <p:sp>
        <p:nvSpPr>
          <p:cNvPr id="2" name="1 Rectángulo"/>
          <p:cNvSpPr/>
          <p:nvPr/>
        </p:nvSpPr>
        <p:spPr>
          <a:xfrm>
            <a:off x="214282" y="285728"/>
            <a:ext cx="8715436" cy="4678204"/>
          </a:xfrm>
          <a:prstGeom prst="rect">
            <a:avLst/>
          </a:prstGeom>
        </p:spPr>
        <p:txBody>
          <a:bodyPr wrap="square">
            <a:spAutoFit/>
          </a:bodyPr>
          <a:lstStyle/>
          <a:p>
            <a:pPr algn="ctr"/>
            <a:r>
              <a:rPr lang="es-CO" sz="6600" b="1" i="1" dirty="0" smtClean="0">
                <a:solidFill>
                  <a:srgbClr val="C00000"/>
                </a:solidFill>
                <a:effectLst>
                  <a:outerShdw blurRad="38100" dist="38100" dir="2700000" algn="tl">
                    <a:srgbClr val="000000">
                      <a:alpha val="43137"/>
                    </a:srgbClr>
                  </a:outerShdw>
                </a:effectLst>
                <a:latin typeface="Constantia" pitchFamily="18" charset="0"/>
              </a:rPr>
              <a:t>TODOS:</a:t>
            </a:r>
          </a:p>
          <a:p>
            <a:endParaRPr lang="es-CO" sz="7200" b="1" i="1" dirty="0">
              <a:latin typeface="Constantia" pitchFamily="18" charset="0"/>
            </a:endParaRPr>
          </a:p>
          <a:p>
            <a:pPr algn="ctr"/>
            <a:r>
              <a:rPr lang="es-CO" sz="8000" b="1" i="1" dirty="0" smtClean="0">
                <a:latin typeface="Constantia" pitchFamily="18" charset="0"/>
              </a:rPr>
              <a:t>Escúchanos Padre de bondad.</a:t>
            </a:r>
            <a:endParaRPr lang="es-ES" sz="8000" b="1" i="1" dirty="0">
              <a:latin typeface="Constanti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285720" y="428604"/>
            <a:ext cx="8643966" cy="6186309"/>
          </a:xfrm>
          <a:prstGeom prst="rect">
            <a:avLst/>
          </a:prstGeom>
          <a:noFill/>
          <a:ln w="9525">
            <a:noFill/>
            <a:miter lim="800000"/>
            <a:headEnd/>
            <a:tailEnd/>
          </a:ln>
        </p:spPr>
        <p:txBody>
          <a:bodyPr wrap="square" anchor="ctr">
            <a:spAutoFit/>
          </a:bodyPr>
          <a:lstStyle/>
          <a:p>
            <a:pPr algn="ctr" eaLnBrk="0" hangingPunct="0">
              <a:tabLst>
                <a:tab pos="5943600" algn="r"/>
              </a:tabLst>
              <a:defRPr/>
            </a:pPr>
            <a:r>
              <a:rPr lang="es-ES" sz="4000" b="1" i="1" dirty="0" smtClean="0">
                <a:solidFill>
                  <a:srgbClr val="C00000"/>
                </a:solidFill>
                <a:effectLst>
                  <a:outerShdw blurRad="38100" dist="38100" dir="2700000" algn="tl">
                    <a:srgbClr val="000000">
                      <a:alpha val="43137"/>
                    </a:srgbClr>
                  </a:outerShdw>
                </a:effectLst>
                <a:latin typeface="Constantia" pitchFamily="18" charset="0"/>
                <a:cs typeface="Times New Roman" pitchFamily="18" charset="0"/>
              </a:rPr>
              <a:t>OFERTORIO</a:t>
            </a:r>
          </a:p>
          <a:p>
            <a:pPr marL="742950" indent="-742950" algn="ctr" eaLnBrk="0" hangingPunct="0">
              <a:tabLst>
                <a:tab pos="5943600" algn="r"/>
              </a:tabLst>
              <a:defRPr/>
            </a:pPr>
            <a:endParaRPr lang="es-ES" sz="3600" i="1" dirty="0" smtClean="0">
              <a:solidFill>
                <a:srgbClr val="002060"/>
              </a:solidFill>
              <a:effectLst>
                <a:outerShdw blurRad="38100" dist="38100" dir="2700000" algn="tl">
                  <a:srgbClr val="000000">
                    <a:alpha val="43137"/>
                  </a:srgbClr>
                </a:outerShdw>
              </a:effectLst>
              <a:latin typeface="Constantia" pitchFamily="18" charset="0"/>
              <a:cs typeface="Times New Roman" pitchFamily="18" charset="0"/>
            </a:endParaRPr>
          </a:p>
          <a:p>
            <a:pPr algn="ctr" eaLnBrk="0" hangingPunct="0">
              <a:tabLst>
                <a:tab pos="5943600" algn="r"/>
              </a:tabLst>
              <a:defRPr/>
            </a:pPr>
            <a:r>
              <a:rPr lang="es-ES" sz="3600" dirty="0" smtClean="0">
                <a:latin typeface="Constantia" pitchFamily="18" charset="0"/>
                <a:cs typeface="Times New Roman" pitchFamily="18" charset="0"/>
              </a:rPr>
              <a:t>Una espiga dorada por el sol, el racimo que corta el viñador, /se convierten ahora en pan y en vino de amor, en el cuerpo y la sangre del señor/</a:t>
            </a:r>
          </a:p>
          <a:p>
            <a:pPr algn="ctr" eaLnBrk="0" hangingPunct="0">
              <a:tabLst>
                <a:tab pos="5943600" algn="r"/>
              </a:tabLst>
              <a:defRPr/>
            </a:pPr>
            <a:r>
              <a:rPr lang="es-ES" sz="3600" dirty="0" smtClean="0">
                <a:latin typeface="Constantia" pitchFamily="18" charset="0"/>
                <a:cs typeface="Times New Roman" pitchFamily="18" charset="0"/>
              </a:rPr>
              <a:t> Compartimos la misma comunión somos trigo del mismo sembrador, /un molino la vida nos tritura con dolor Dios nos hace eucaristía en el amor/</a:t>
            </a:r>
          </a:p>
          <a:p>
            <a:pPr marL="742950" indent="-742950" algn="ctr" eaLnBrk="0" hangingPunct="0">
              <a:tabLst>
                <a:tab pos="5943600" algn="r"/>
              </a:tabLst>
              <a:defRPr/>
            </a:pPr>
            <a:endParaRPr lang="es-ES" sz="3200" b="1" dirty="0" smtClean="0">
              <a:latin typeface="Constantia" pitchFamily="18" charset="0"/>
            </a:endParaRPr>
          </a:p>
        </p:txBody>
      </p:sp>
      <p:pic>
        <p:nvPicPr>
          <p:cNvPr id="2050" name="Picture 2" descr="C:\Documents and Settings\Parroquia\Mis documentos\Mis imágenes\IMAGENES\ofertorio4.jpg"/>
          <p:cNvPicPr>
            <a:picLocks noChangeAspect="1" noChangeArrowheads="1"/>
          </p:cNvPicPr>
          <p:nvPr/>
        </p:nvPicPr>
        <p:blipFill>
          <a:blip r:embed="rId3"/>
          <a:srcRect/>
          <a:stretch>
            <a:fillRect/>
          </a:stretch>
        </p:blipFill>
        <p:spPr bwMode="auto">
          <a:xfrm>
            <a:off x="214282" y="71438"/>
            <a:ext cx="1447392" cy="1785926"/>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285720" y="642918"/>
            <a:ext cx="8643998" cy="5940088"/>
          </a:xfrm>
          <a:prstGeom prst="rect">
            <a:avLst/>
          </a:prstGeom>
          <a:noFill/>
          <a:ln w="9525">
            <a:noFill/>
            <a:miter lim="800000"/>
            <a:headEnd/>
            <a:tailEnd/>
          </a:ln>
        </p:spPr>
        <p:txBody>
          <a:bodyPr wrap="square" anchor="ctr">
            <a:spAutoFit/>
          </a:bodyPr>
          <a:lstStyle/>
          <a:p>
            <a:pPr algn="ctr" eaLnBrk="0" hangingPunct="0">
              <a:tabLst>
                <a:tab pos="5943600" algn="r"/>
              </a:tabLst>
            </a:pPr>
            <a:r>
              <a:rPr lang="es-ES" sz="4000" b="1" i="1" dirty="0" smtClean="0">
                <a:solidFill>
                  <a:srgbClr val="C00000"/>
                </a:solidFill>
                <a:effectLst>
                  <a:outerShdw blurRad="38100" dist="38100" dir="2700000" algn="tl">
                    <a:srgbClr val="000000">
                      <a:alpha val="43137"/>
                    </a:srgbClr>
                  </a:outerShdw>
                </a:effectLst>
                <a:latin typeface="Constantia" pitchFamily="18" charset="0"/>
                <a:cs typeface="Times New Roman" pitchFamily="18" charset="0"/>
              </a:rPr>
              <a:t>SANTO</a:t>
            </a:r>
          </a:p>
          <a:p>
            <a:pPr algn="ctr" eaLnBrk="0" hangingPunct="0">
              <a:tabLst>
                <a:tab pos="5943600" algn="r"/>
              </a:tabLst>
            </a:pPr>
            <a:endParaRPr lang="es-ES" sz="3400" b="1" i="1" dirty="0" smtClean="0">
              <a:solidFill>
                <a:srgbClr val="002060"/>
              </a:solidFill>
              <a:effectLst>
                <a:outerShdw blurRad="38100" dist="38100" dir="2700000" algn="tl">
                  <a:srgbClr val="000000">
                    <a:alpha val="43137"/>
                  </a:srgbClr>
                </a:outerShdw>
              </a:effectLst>
              <a:latin typeface="Constantia" pitchFamily="18" charset="0"/>
              <a:cs typeface="Times New Roman" pitchFamily="18" charset="0"/>
            </a:endParaRPr>
          </a:p>
          <a:p>
            <a:pPr algn="ctr" eaLnBrk="0" hangingPunct="0">
              <a:tabLst>
                <a:tab pos="5943600" algn="r"/>
              </a:tabLst>
            </a:pPr>
            <a:r>
              <a:rPr lang="es-ES" sz="3400" dirty="0" smtClean="0">
                <a:latin typeface="Constantia" pitchFamily="18" charset="0"/>
                <a:cs typeface="Times New Roman" pitchFamily="18" charset="0"/>
              </a:rPr>
              <a:t>En el principio el Espíritu de Dios, se movía sobre las aguas (bis) </a:t>
            </a:r>
          </a:p>
          <a:p>
            <a:pPr algn="ctr" eaLnBrk="0" hangingPunct="0">
              <a:tabLst>
                <a:tab pos="5943600" algn="r"/>
              </a:tabLst>
            </a:pPr>
            <a:r>
              <a:rPr lang="es-ES" sz="3400" dirty="0" smtClean="0">
                <a:latin typeface="Constantia" pitchFamily="18" charset="0"/>
                <a:cs typeface="Times New Roman" pitchFamily="18" charset="0"/>
              </a:rPr>
              <a:t>Pero ahora se está moviendo dentro de mi corazón (bis)</a:t>
            </a:r>
          </a:p>
          <a:p>
            <a:pPr algn="ctr" eaLnBrk="0" hangingPunct="0">
              <a:tabLst>
                <a:tab pos="5943600" algn="r"/>
              </a:tabLst>
            </a:pPr>
            <a:r>
              <a:rPr lang="es-ES" sz="3400" dirty="0" smtClean="0">
                <a:latin typeface="Constantia" pitchFamily="18" charset="0"/>
                <a:cs typeface="Times New Roman" pitchFamily="18" charset="0"/>
              </a:rPr>
              <a:t> Santo, Santo tu eres, Santo, Santo tu eres, Tú que estas sentado, en medio de querubines (Bis) </a:t>
            </a:r>
          </a:p>
          <a:p>
            <a:pPr algn="ctr" eaLnBrk="0" hangingPunct="0">
              <a:tabLst>
                <a:tab pos="5943600" algn="r"/>
              </a:tabLst>
            </a:pPr>
            <a:r>
              <a:rPr lang="es-ES" sz="3400" dirty="0" smtClean="0">
                <a:latin typeface="Constantia" pitchFamily="18" charset="0"/>
                <a:cs typeface="Times New Roman" pitchFamily="18" charset="0"/>
              </a:rPr>
              <a:t>Tu Gloria llena, a tierra, tú Gloria llena mi ser, por eso canto aleluya a ti Santo de Israel (Bis)</a:t>
            </a:r>
          </a:p>
        </p:txBody>
      </p:sp>
      <p:pic>
        <p:nvPicPr>
          <p:cNvPr id="5122" name="Picture 2" descr="C:\Documents and Settings\Parroquia\Mis documentos\Mis imágenes\IMAGENES\el_angel_guardian.jpg"/>
          <p:cNvPicPr>
            <a:picLocks noChangeAspect="1" noChangeArrowheads="1"/>
          </p:cNvPicPr>
          <p:nvPr/>
        </p:nvPicPr>
        <p:blipFill>
          <a:blip r:embed="rId3"/>
          <a:srcRect/>
          <a:stretch>
            <a:fillRect/>
          </a:stretch>
        </p:blipFill>
        <p:spPr bwMode="auto">
          <a:xfrm flipH="1">
            <a:off x="7143768" y="0"/>
            <a:ext cx="1500198" cy="2000240"/>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dib18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71813" y="642938"/>
            <a:ext cx="3214687" cy="4108450"/>
          </a:xfrm>
          <a:prstGeom prst="rect">
            <a:avLst/>
          </a:prstGeom>
          <a:noFill/>
          <a:ln w="9525" algn="ctr">
            <a:noFill/>
            <a:miter lim="800000"/>
            <a:headEnd/>
            <a:tailEnd/>
          </a:ln>
        </p:spPr>
      </p:pic>
      <p:sp>
        <p:nvSpPr>
          <p:cNvPr id="21507" name="2 CuadroTexto"/>
          <p:cNvSpPr txBox="1">
            <a:spLocks noChangeArrowheads="1"/>
          </p:cNvSpPr>
          <p:nvPr/>
        </p:nvSpPr>
        <p:spPr bwMode="auto">
          <a:xfrm>
            <a:off x="571500" y="4786313"/>
            <a:ext cx="8072438" cy="1754187"/>
          </a:xfrm>
          <a:prstGeom prst="rect">
            <a:avLst/>
          </a:prstGeom>
          <a:noFill/>
          <a:ln w="9525">
            <a:noFill/>
            <a:miter lim="800000"/>
            <a:headEnd/>
            <a:tailEnd/>
          </a:ln>
        </p:spPr>
        <p:txBody>
          <a:bodyPr>
            <a:spAutoFit/>
          </a:bodyPr>
          <a:lstStyle/>
          <a:p>
            <a:pPr algn="ctr"/>
            <a:r>
              <a:rPr lang="es-CO" sz="3600" b="1" i="1" dirty="0">
                <a:latin typeface="Calibri" pitchFamily="34" charset="0"/>
              </a:rPr>
              <a:t>LLEGAMOS AL MOMENTO MÁS IMPORTANTE DE LA EUCARISTÍA </a:t>
            </a:r>
          </a:p>
          <a:p>
            <a:pPr algn="ctr"/>
            <a:r>
              <a:rPr lang="es-CO" sz="3600" b="1" i="1" dirty="0">
                <a:latin typeface="Calibri" pitchFamily="34" charset="0"/>
              </a:rPr>
              <a:t>NOS PONEMOS DE RODILLAS</a:t>
            </a:r>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14282" y="357166"/>
            <a:ext cx="8572560" cy="6186309"/>
          </a:xfrm>
          <a:prstGeom prst="rect">
            <a:avLst/>
          </a:prstGeom>
          <a:noFill/>
          <a:ln w="9525">
            <a:noFill/>
            <a:miter lim="800000"/>
            <a:headEnd/>
            <a:tailEnd/>
          </a:ln>
        </p:spPr>
        <p:txBody>
          <a:bodyPr wrap="square" anchor="ctr">
            <a:spAutoFit/>
          </a:bodyPr>
          <a:lstStyle/>
          <a:p>
            <a:pPr algn="ctr" eaLnBrk="0" hangingPunct="0">
              <a:tabLst>
                <a:tab pos="5943600" algn="r"/>
              </a:tabLst>
            </a:pPr>
            <a:r>
              <a:rPr lang="es-ES" sz="3600" b="1" i="1" dirty="0" smtClean="0">
                <a:solidFill>
                  <a:srgbClr val="C00000"/>
                </a:solidFill>
                <a:effectLst>
                  <a:outerShdw blurRad="38100" dist="38100" dir="2700000" algn="tl">
                    <a:srgbClr val="000000">
                      <a:alpha val="43137"/>
                    </a:srgbClr>
                  </a:outerShdw>
                </a:effectLst>
                <a:latin typeface="Constantia" pitchFamily="18" charset="0"/>
                <a:cs typeface="Times New Roman" pitchFamily="18" charset="0"/>
              </a:rPr>
              <a:t>PAZ</a:t>
            </a:r>
          </a:p>
          <a:p>
            <a:pPr algn="ctr" eaLnBrk="0" hangingPunct="0">
              <a:tabLst>
                <a:tab pos="5943600" algn="r"/>
              </a:tabLst>
            </a:pPr>
            <a:endParaRPr lang="es-ES" sz="3600" dirty="0" smtClean="0">
              <a:effectLst>
                <a:outerShdw blurRad="38100" dist="38100" dir="2700000" algn="tl">
                  <a:srgbClr val="000000">
                    <a:alpha val="43137"/>
                  </a:srgbClr>
                </a:outerShdw>
              </a:effectLst>
              <a:latin typeface="Constantia" pitchFamily="18" charset="0"/>
              <a:cs typeface="Times New Roman" pitchFamily="18" charset="0"/>
            </a:endParaRPr>
          </a:p>
          <a:p>
            <a:pPr algn="ctr" eaLnBrk="0" hangingPunct="0">
              <a:tabLst>
                <a:tab pos="5943600" algn="r"/>
              </a:tabLst>
            </a:pPr>
            <a:r>
              <a:rPr lang="es-ES" sz="3600" dirty="0" smtClean="0">
                <a:latin typeface="Constantia" pitchFamily="18" charset="0"/>
                <a:cs typeface="Times New Roman" pitchFamily="18" charset="0"/>
              </a:rPr>
              <a:t>Shalom para ti, Shalom  para mi, Shalom, Shalom, Dios te dé el amor, Dios te dé la paz. Shalom, Shalom. </a:t>
            </a:r>
          </a:p>
          <a:p>
            <a:pPr algn="ctr" eaLnBrk="0" hangingPunct="0">
              <a:tabLst>
                <a:tab pos="5943600" algn="r"/>
              </a:tabLst>
            </a:pPr>
            <a:r>
              <a:rPr lang="es-ES" sz="3600" dirty="0" smtClean="0">
                <a:latin typeface="Constantia" pitchFamily="18" charset="0"/>
                <a:cs typeface="Times New Roman" pitchFamily="18" charset="0"/>
              </a:rPr>
              <a:t>Que seas feliz, que seas feliz, Shalom, Shalom. Que encuentres la paz en todo lugar. Shalom, Shalom.</a:t>
            </a:r>
          </a:p>
          <a:p>
            <a:pPr algn="ctr" eaLnBrk="0" hangingPunct="0">
              <a:tabLst>
                <a:tab pos="5943600" algn="r"/>
              </a:tabLst>
            </a:pPr>
            <a:r>
              <a:rPr lang="es-ES" sz="3600" dirty="0" smtClean="0">
                <a:latin typeface="Constantia" pitchFamily="18" charset="0"/>
                <a:cs typeface="Times New Roman" pitchFamily="18" charset="0"/>
              </a:rPr>
              <a:t>Cordero de Dios, que quitas el pecado de los hombres (bis) ten piedad de nuestras almas y concédenos la paz. (bis) </a:t>
            </a:r>
          </a:p>
        </p:txBody>
      </p:sp>
      <p:pic>
        <p:nvPicPr>
          <p:cNvPr id="3074" name="Picture 2" descr="C:\Documents and Settings\Parroquia\Mis documentos\Mis imágenes\IMAGENES\jesus_y_la_obeja_perdida.jpg"/>
          <p:cNvPicPr>
            <a:picLocks noChangeAspect="1" noChangeArrowheads="1"/>
          </p:cNvPicPr>
          <p:nvPr/>
        </p:nvPicPr>
        <p:blipFill>
          <a:blip r:embed="rId3" cstate="print"/>
          <a:srcRect/>
          <a:stretch>
            <a:fillRect/>
          </a:stretch>
        </p:blipFill>
        <p:spPr bwMode="auto">
          <a:xfrm>
            <a:off x="7572396" y="0"/>
            <a:ext cx="1289365" cy="1714488"/>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Marcador de contenido"/>
          <p:cNvSpPr>
            <a:spLocks noGrp="1"/>
          </p:cNvSpPr>
          <p:nvPr>
            <p:ph idx="1"/>
          </p:nvPr>
        </p:nvSpPr>
        <p:spPr>
          <a:xfrm>
            <a:off x="0" y="142896"/>
            <a:ext cx="9144000" cy="6286500"/>
          </a:xfrm>
        </p:spPr>
        <p:txBody>
          <a:bodyPr>
            <a:noAutofit/>
          </a:bodyPr>
          <a:lstStyle/>
          <a:p>
            <a:pPr algn="just">
              <a:buFontTx/>
              <a:buNone/>
            </a:pPr>
            <a:r>
              <a:rPr lang="es-CO" sz="2600" b="1" dirty="0" smtClean="0">
                <a:latin typeface="Constantia" pitchFamily="18" charset="0"/>
              </a:rPr>
              <a:t>CANTO DE COMUNIÓN</a:t>
            </a:r>
            <a:endParaRPr lang="es-ES" sz="2600" b="1" dirty="0" smtClean="0">
              <a:latin typeface="Constantia" pitchFamily="18" charset="0"/>
            </a:endParaRPr>
          </a:p>
          <a:p>
            <a:pPr algn="ctr">
              <a:buNone/>
            </a:pPr>
            <a:r>
              <a:rPr lang="es-CO" sz="2600" dirty="0" smtClean="0">
                <a:latin typeface="Constantia" pitchFamily="18" charset="0"/>
              </a:rPr>
              <a:t> </a:t>
            </a:r>
            <a:r>
              <a:rPr lang="es-ES" sz="2600" dirty="0" smtClean="0">
                <a:latin typeface="Constantia" pitchFamily="18" charset="0"/>
              </a:rPr>
              <a:t>/Yo no sé a lo que has venido, Pero yo vine alabar a Dios/</a:t>
            </a:r>
          </a:p>
          <a:p>
            <a:pPr algn="ctr">
              <a:buNone/>
            </a:pPr>
            <a:r>
              <a:rPr lang="es-ES" sz="2600" dirty="0" smtClean="0">
                <a:latin typeface="Constantia" pitchFamily="18" charset="0"/>
              </a:rPr>
              <a:t>/Yo vine, yo vine, yo vine a alabar a Dios/</a:t>
            </a:r>
          </a:p>
          <a:p>
            <a:pPr algn="ctr">
              <a:buNone/>
            </a:pPr>
            <a:r>
              <a:rPr lang="es-ES" sz="2600" dirty="0" smtClean="0">
                <a:latin typeface="Constantia" pitchFamily="18" charset="0"/>
              </a:rPr>
              <a:t> </a:t>
            </a:r>
          </a:p>
          <a:p>
            <a:pPr algn="ctr">
              <a:buNone/>
            </a:pPr>
            <a:r>
              <a:rPr lang="es-ES" sz="2600" dirty="0" smtClean="0">
                <a:latin typeface="Constantia" pitchFamily="18" charset="0"/>
              </a:rPr>
              <a:t>/yo edifiqué una casa/ Sobre una roca edifiqué</a:t>
            </a:r>
          </a:p>
          <a:p>
            <a:pPr algn="ctr">
              <a:buNone/>
            </a:pPr>
            <a:r>
              <a:rPr lang="es-ES" sz="2600" dirty="0" smtClean="0">
                <a:latin typeface="Constantia" pitchFamily="18" charset="0"/>
              </a:rPr>
              <a:t>/Y era Cristo la roca/ Sobre la cual yo edifiqué</a:t>
            </a:r>
          </a:p>
          <a:p>
            <a:pPr algn="ctr">
              <a:buNone/>
            </a:pPr>
            <a:r>
              <a:rPr lang="es-ES" sz="2600" dirty="0" smtClean="0">
                <a:latin typeface="Constantia" pitchFamily="18" charset="0"/>
              </a:rPr>
              <a:t>/Y esa casa no se cae. Porque está sobre la roca/</a:t>
            </a:r>
          </a:p>
          <a:p>
            <a:pPr algn="ctr">
              <a:buNone/>
            </a:pPr>
            <a:r>
              <a:rPr lang="es-ES" sz="2600" dirty="0" smtClean="0">
                <a:latin typeface="Constantia" pitchFamily="18" charset="0"/>
              </a:rPr>
              <a:t> </a:t>
            </a:r>
          </a:p>
          <a:p>
            <a:pPr algn="ctr">
              <a:buNone/>
            </a:pPr>
            <a:r>
              <a:rPr lang="es-ES" sz="2600" dirty="0" smtClean="0">
                <a:latin typeface="Constantia" pitchFamily="18" charset="0"/>
              </a:rPr>
              <a:t>	/PASÉATE NAZARENO. NAZARENO PASÉATE/</a:t>
            </a:r>
          </a:p>
          <a:p>
            <a:pPr algn="ctr">
              <a:buNone/>
            </a:pPr>
            <a:r>
              <a:rPr lang="es-ES" sz="2600" dirty="0" smtClean="0">
                <a:latin typeface="Constantia" pitchFamily="18" charset="0"/>
              </a:rPr>
              <a:t> </a:t>
            </a:r>
          </a:p>
          <a:p>
            <a:pPr algn="ctr">
              <a:buNone/>
            </a:pPr>
            <a:r>
              <a:rPr lang="es-ES" sz="2600" dirty="0" smtClean="0">
                <a:latin typeface="Constantia" pitchFamily="18" charset="0"/>
              </a:rPr>
              <a:t>/Sonríe que Jesús te ama, sonríe que Jesús te quiere,</a:t>
            </a:r>
          </a:p>
          <a:p>
            <a:pPr algn="ctr">
              <a:buNone/>
            </a:pPr>
            <a:r>
              <a:rPr lang="es-ES" sz="2600" dirty="0" smtClean="0">
                <a:latin typeface="Constantia" pitchFamily="18" charset="0"/>
              </a:rPr>
              <a:t>Sonríe que Jesús te da la vida, sonríele a Jesús de Nazaret/</a:t>
            </a:r>
          </a:p>
          <a:p>
            <a:pPr algn="ctr">
              <a:buNone/>
            </a:pPr>
            <a:r>
              <a:rPr lang="es-ES" sz="2600" dirty="0" smtClean="0">
                <a:latin typeface="Constantia" pitchFamily="18" charset="0"/>
              </a:rPr>
              <a:t>Canta y danza para él, porque Jesús te libero,</a:t>
            </a:r>
          </a:p>
          <a:p>
            <a:pPr algn="ctr">
              <a:buNone/>
            </a:pPr>
            <a:r>
              <a:rPr lang="es-ES" sz="2600" dirty="0" smtClean="0">
                <a:latin typeface="Constantia" pitchFamily="18" charset="0"/>
              </a:rPr>
              <a:t>Canta y danza para él porque Jesús te redimió.</a:t>
            </a:r>
          </a:p>
          <a:p>
            <a:pPr algn="ctr">
              <a:buNone/>
            </a:pPr>
            <a:endParaRPr lang="es-ES" sz="2600" dirty="0" smtClean="0">
              <a:latin typeface="Constantia" pitchFamily="18" charset="0"/>
            </a:endParaRPr>
          </a:p>
        </p:txBody>
      </p:sp>
      <p:pic>
        <p:nvPicPr>
          <p:cNvPr id="3" name="2 Imagen" descr="jesus2"/>
          <p:cNvPicPr/>
          <p:nvPr/>
        </p:nvPicPr>
        <p:blipFill>
          <a:blip r:embed="rId3">
            <a:clrChange>
              <a:clrFrom>
                <a:srgbClr val="000000"/>
              </a:clrFrom>
              <a:clrTo>
                <a:srgbClr val="000000">
                  <a:alpha val="0"/>
                </a:srgbClr>
              </a:clrTo>
            </a:clrChange>
          </a:blip>
          <a:srcRect/>
          <a:stretch>
            <a:fillRect/>
          </a:stretch>
        </p:blipFill>
        <p:spPr bwMode="auto">
          <a:xfrm>
            <a:off x="0" y="1428736"/>
            <a:ext cx="1714480" cy="1857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Mis Documentos\Mis imágenes\IMAGENES\imagenes53814a.jpg"/>
          <p:cNvPicPr>
            <a:picLocks noChangeAspect="1" noChangeArrowheads="1"/>
          </p:cNvPicPr>
          <p:nvPr/>
        </p:nvPicPr>
        <p:blipFill>
          <a:blip r:embed="rId2"/>
          <a:srcRect/>
          <a:stretch>
            <a:fillRect/>
          </a:stretch>
        </p:blipFill>
        <p:spPr bwMode="auto">
          <a:xfrm>
            <a:off x="2188176" y="1142941"/>
            <a:ext cx="4526964" cy="5058882"/>
          </a:xfrm>
          <a:prstGeom prst="rect">
            <a:avLst/>
          </a:prstGeom>
          <a:ln>
            <a:noFill/>
          </a:ln>
          <a:effectLst>
            <a:softEdge rad="112500"/>
          </a:effectLst>
        </p:spPr>
      </p:pic>
      <p:sp>
        <p:nvSpPr>
          <p:cNvPr id="22531" name="1 Título"/>
          <p:cNvSpPr>
            <a:spLocks noGrp="1"/>
          </p:cNvSpPr>
          <p:nvPr>
            <p:ph type="ctrTitle"/>
          </p:nvPr>
        </p:nvSpPr>
        <p:spPr>
          <a:xfrm>
            <a:off x="-1" y="-24"/>
            <a:ext cx="9144001" cy="6143625"/>
          </a:xfrm>
        </p:spPr>
        <p:txBody>
          <a:bodyPr>
            <a:normAutofit fontScale="90000"/>
          </a:bodyPr>
          <a:lstStyle/>
          <a:p>
            <a:r>
              <a:rPr lang="es-CO" sz="3200" b="1" smtClean="0">
                <a:latin typeface="Constantia" pitchFamily="18" charset="0"/>
              </a:rPr>
              <a:t>¡JOVEN!</a:t>
            </a:r>
            <a:br>
              <a:rPr lang="es-CO" sz="3200" b="1" smtClean="0">
                <a:latin typeface="Constantia" pitchFamily="18" charset="0"/>
              </a:rPr>
            </a:br>
            <a:r>
              <a:rPr lang="es-CO" sz="2400" smtClean="0">
                <a:latin typeface="Constantia" pitchFamily="18" charset="0"/>
              </a:rPr>
              <a:t>ESTAS CONFUNDIDO Y NO SABES QUE HACER CON TU VIDA?</a:t>
            </a:r>
            <a:br>
              <a:rPr lang="es-CO" sz="2400" smtClean="0">
                <a:latin typeface="Constantia" pitchFamily="18" charset="0"/>
              </a:rPr>
            </a:br>
            <a:r>
              <a:rPr lang="es-CO" sz="2400" smtClean="0">
                <a:latin typeface="Constantia" pitchFamily="18" charset="0"/>
              </a:rPr>
              <a:t>QUIERES CAMBIAR Y NO SABES COMO HACERLO?</a:t>
            </a:r>
            <a:br>
              <a:rPr lang="es-CO" sz="2400" smtClean="0">
                <a:latin typeface="Constantia" pitchFamily="18" charset="0"/>
              </a:rPr>
            </a:br>
            <a:r>
              <a:rPr lang="es-CO" sz="2400" smtClean="0">
                <a:latin typeface="Constantia" pitchFamily="18" charset="0"/>
              </a:rPr>
              <a:t/>
            </a:r>
            <a:br>
              <a:rPr lang="es-CO" sz="2400" smtClean="0">
                <a:latin typeface="Constantia" pitchFamily="18" charset="0"/>
              </a:rPr>
            </a:br>
            <a:r>
              <a:rPr lang="es-CO" sz="2400" smtClean="0">
                <a:latin typeface="Constantia" pitchFamily="18" charset="0"/>
              </a:rPr>
              <a:t/>
            </a:r>
            <a:br>
              <a:rPr lang="es-CO" sz="2400" smtClean="0">
                <a:latin typeface="Constantia" pitchFamily="18" charset="0"/>
              </a:rPr>
            </a:br>
            <a:r>
              <a:rPr lang="es-CO" sz="2800" b="1" i="1" smtClean="0">
                <a:latin typeface="Constantia" pitchFamily="18" charset="0"/>
              </a:rPr>
              <a:t>GRUPO JUVENIL </a:t>
            </a:r>
            <a:br>
              <a:rPr lang="es-CO" sz="2800" b="1" i="1" smtClean="0">
                <a:latin typeface="Constantia" pitchFamily="18" charset="0"/>
              </a:rPr>
            </a:br>
            <a:r>
              <a:rPr lang="es-CO" sz="2800" b="1" i="1" smtClean="0">
                <a:latin typeface="Constantia" pitchFamily="18" charset="0"/>
              </a:rPr>
              <a:t>ICTUS</a:t>
            </a:r>
            <a:r>
              <a:rPr lang="es-CO" sz="2400" smtClean="0">
                <a:latin typeface="Constantia" pitchFamily="18" charset="0"/>
              </a:rPr>
              <a:t/>
            </a:r>
            <a:br>
              <a:rPr lang="es-CO" sz="2400" smtClean="0">
                <a:latin typeface="Constantia" pitchFamily="18" charset="0"/>
              </a:rPr>
            </a:br>
            <a:r>
              <a:rPr lang="es-CO" sz="2400" smtClean="0">
                <a:latin typeface="Constantia" pitchFamily="18" charset="0"/>
              </a:rPr>
              <a:t/>
            </a:r>
            <a:br>
              <a:rPr lang="es-CO" sz="2400" smtClean="0">
                <a:latin typeface="Constantia" pitchFamily="18" charset="0"/>
              </a:rPr>
            </a:br>
            <a:r>
              <a:rPr lang="es-CO" sz="2400" b="1" smtClean="0">
                <a:latin typeface="Constantia" pitchFamily="18" charset="0"/>
              </a:rPr>
              <a:t>TU MEJOR OPCION PARA ACERCARTE Y CONOCER DE DIOS, UN CAMBIO SEGURO CON CRISTO EN TU CORAZÓN.</a:t>
            </a:r>
            <a:r>
              <a:rPr lang="es-CO" sz="2400" smtClean="0">
                <a:latin typeface="Constantia" pitchFamily="18" charset="0"/>
              </a:rPr>
              <a:t/>
            </a:r>
            <a:br>
              <a:rPr lang="es-CO" sz="2400" smtClean="0">
                <a:latin typeface="Constantia" pitchFamily="18" charset="0"/>
              </a:rPr>
            </a:br>
            <a:r>
              <a:rPr lang="es-CO" sz="2400" smtClean="0">
                <a:latin typeface="Constantia" pitchFamily="18" charset="0"/>
              </a:rPr>
              <a:t/>
            </a:r>
            <a:br>
              <a:rPr lang="es-CO" sz="2400" smtClean="0">
                <a:latin typeface="Constantia" pitchFamily="18" charset="0"/>
              </a:rPr>
            </a:br>
            <a:r>
              <a:rPr lang="es-CO" sz="3200" b="1" smtClean="0">
                <a:latin typeface="Constantia" pitchFamily="18" charset="0"/>
              </a:rPr>
              <a:t>¡DEJALO ENTRAR!</a:t>
            </a:r>
            <a:r>
              <a:rPr lang="es-CO" sz="2400" smtClean="0">
                <a:latin typeface="Constantia" pitchFamily="18" charset="0"/>
              </a:rPr>
              <a:t/>
            </a:r>
            <a:br>
              <a:rPr lang="es-CO" sz="2400" smtClean="0">
                <a:latin typeface="Constantia" pitchFamily="18" charset="0"/>
              </a:rPr>
            </a:br>
            <a:r>
              <a:rPr lang="es-CO" sz="2400" smtClean="0">
                <a:latin typeface="Constantia" pitchFamily="18" charset="0"/>
              </a:rPr>
              <a:t/>
            </a:r>
            <a:br>
              <a:rPr lang="es-CO" sz="2400" smtClean="0">
                <a:latin typeface="Constantia" pitchFamily="18" charset="0"/>
              </a:rPr>
            </a:br>
            <a:r>
              <a:rPr lang="es-CO" sz="2400" smtClean="0">
                <a:latin typeface="Constantia" pitchFamily="18" charset="0"/>
              </a:rPr>
              <a:t>TE ESPERAMOS, TODOS LOS VIERNES A LAS 6 P.M. </a:t>
            </a:r>
            <a:br>
              <a:rPr lang="es-CO" sz="2400" smtClean="0">
                <a:latin typeface="Constantia" pitchFamily="18" charset="0"/>
              </a:rPr>
            </a:br>
            <a:r>
              <a:rPr lang="es-CO" sz="2400" b="1" smtClean="0">
                <a:latin typeface="Constantia" pitchFamily="18" charset="0"/>
              </a:rPr>
              <a:t>PARROQUIA NUESTRA SEÑORA DE LA SALUD </a:t>
            </a:r>
            <a:r>
              <a:rPr lang="es-CO" sz="2400" smtClean="0">
                <a:latin typeface="Constantia" pitchFamily="18" charset="0"/>
              </a:rPr>
              <a:t/>
            </a:r>
            <a:br>
              <a:rPr lang="es-CO" sz="2400" smtClean="0">
                <a:latin typeface="Constantia" pitchFamily="18" charset="0"/>
              </a:rPr>
            </a:br>
            <a:r>
              <a:rPr lang="es-CO" sz="2400" smtClean="0">
                <a:latin typeface="Constantia" pitchFamily="18" charset="0"/>
              </a:rPr>
              <a:t>CALLE </a:t>
            </a:r>
            <a:r>
              <a:rPr lang="es-CO" sz="2400" smtClean="0"/>
              <a:t>9 </a:t>
            </a:r>
            <a:r>
              <a:rPr lang="es-CO" sz="2400" smtClean="0">
                <a:latin typeface="Constantia" pitchFamily="18" charset="0"/>
              </a:rPr>
              <a:t>N.</a:t>
            </a:r>
            <a:r>
              <a:rPr lang="es-CO" sz="2400" smtClean="0"/>
              <a:t> 85-21</a:t>
            </a:r>
            <a:r>
              <a:rPr lang="es-CO" sz="2400" smtClean="0">
                <a:latin typeface="Constantia" pitchFamily="18" charset="0"/>
              </a:rPr>
              <a:t> B/ LAS VEGAS</a:t>
            </a:r>
            <a:endParaRPr lang="es-ES" sz="2400" smtClean="0">
              <a:latin typeface="Constantia" pitchFamily="18" charset="0"/>
            </a:endParaRPr>
          </a:p>
        </p:txBody>
      </p:sp>
      <p:sp>
        <p:nvSpPr>
          <p:cNvPr id="4" name="3 Forma libre"/>
          <p:cNvSpPr/>
          <p:nvPr/>
        </p:nvSpPr>
        <p:spPr>
          <a:xfrm>
            <a:off x="3786182" y="2285992"/>
            <a:ext cx="2290762" cy="720725"/>
          </a:xfrm>
          <a:custGeom>
            <a:avLst/>
            <a:gdLst>
              <a:gd name="connsiteX0" fmla="*/ 4560277 w 4560277"/>
              <a:gd name="connsiteY0" fmla="*/ 527538 h 2024742"/>
              <a:gd name="connsiteX1" fmla="*/ 1827126 w 4560277"/>
              <a:gd name="connsiteY1" fmla="*/ 1703195 h 2024742"/>
              <a:gd name="connsiteX2" fmla="*/ 8374 w 4560277"/>
              <a:gd name="connsiteY2" fmla="*/ 909375 h 2024742"/>
              <a:gd name="connsiteX3" fmla="*/ 1776884 w 4560277"/>
              <a:gd name="connsiteY3" fmla="*/ 185894 h 2024742"/>
              <a:gd name="connsiteX4" fmla="*/ 4389455 w 4560277"/>
              <a:gd name="connsiteY4" fmla="*/ 2024742 h 2024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60277" h="2024742">
                <a:moveTo>
                  <a:pt x="4560277" y="527538"/>
                </a:moveTo>
                <a:cubicBezTo>
                  <a:pt x="3573026" y="1083547"/>
                  <a:pt x="2585776" y="1639556"/>
                  <a:pt x="1827126" y="1703195"/>
                </a:cubicBezTo>
                <a:cubicBezTo>
                  <a:pt x="1068476" y="1766834"/>
                  <a:pt x="16748" y="1162259"/>
                  <a:pt x="8374" y="909375"/>
                </a:cubicBezTo>
                <a:cubicBezTo>
                  <a:pt x="0" y="656492"/>
                  <a:pt x="1046704" y="0"/>
                  <a:pt x="1776884" y="185894"/>
                </a:cubicBezTo>
                <a:cubicBezTo>
                  <a:pt x="2507064" y="371789"/>
                  <a:pt x="3448259" y="1198265"/>
                  <a:pt x="4389455" y="2024742"/>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E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Parroquia\Mis documentos\Mis imágenes\PENTECOSTES\led.bmp"/>
          <p:cNvPicPr>
            <a:picLocks noChangeAspect="1" noChangeArrowheads="1"/>
          </p:cNvPicPr>
          <p:nvPr/>
        </p:nvPicPr>
        <p:blipFill>
          <a:blip r:embed="rId3"/>
          <a:srcRect/>
          <a:stretch>
            <a:fillRect/>
          </a:stretch>
        </p:blipFill>
        <p:spPr bwMode="auto">
          <a:xfrm>
            <a:off x="7358018" y="4749388"/>
            <a:ext cx="1785982" cy="2108612"/>
          </a:xfrm>
          <a:prstGeom prst="rect">
            <a:avLst/>
          </a:prstGeom>
          <a:ln>
            <a:noFill/>
          </a:ln>
          <a:effectLst>
            <a:softEdge rad="112500"/>
          </a:effectLst>
        </p:spPr>
      </p:pic>
      <p:sp>
        <p:nvSpPr>
          <p:cNvPr id="23554" name="Rectangle 1"/>
          <p:cNvSpPr>
            <a:spLocks noChangeArrowheads="1"/>
          </p:cNvSpPr>
          <p:nvPr/>
        </p:nvSpPr>
        <p:spPr bwMode="auto">
          <a:xfrm>
            <a:off x="214250" y="642918"/>
            <a:ext cx="8929750" cy="5055169"/>
          </a:xfrm>
          <a:prstGeom prst="rect">
            <a:avLst/>
          </a:prstGeom>
          <a:noFill/>
          <a:ln w="9525">
            <a:noFill/>
            <a:miter lim="800000"/>
            <a:headEnd/>
            <a:tailEnd/>
          </a:ln>
        </p:spPr>
        <p:txBody>
          <a:bodyPr wrap="square" tIns="152352" bIns="38088" anchor="ctr">
            <a:spAutoFit/>
          </a:bodyPr>
          <a:lstStyle/>
          <a:p>
            <a:pPr algn="ctr" eaLnBrk="0" hangingPunct="0"/>
            <a:r>
              <a:rPr lang="es-ES" sz="4000" b="1" i="1" dirty="0">
                <a:solidFill>
                  <a:srgbClr val="C00000"/>
                </a:solidFill>
                <a:effectLst>
                  <a:outerShdw blurRad="38100" dist="38100" dir="2700000" algn="tl">
                    <a:srgbClr val="000000">
                      <a:alpha val="43137"/>
                    </a:srgbClr>
                  </a:outerShdw>
                </a:effectLst>
                <a:latin typeface="Constantia" pitchFamily="18" charset="0"/>
                <a:ea typeface="Calibri" pitchFamily="34" charset="0"/>
                <a:cs typeface="Times New Roman" pitchFamily="18" charset="0"/>
              </a:rPr>
              <a:t>GRUPOS PARROQUIALES</a:t>
            </a:r>
            <a:r>
              <a:rPr lang="es-ES" sz="4000" i="1" dirty="0">
                <a:solidFill>
                  <a:srgbClr val="C00000"/>
                </a:solidFill>
                <a:effectLst>
                  <a:outerShdw blurRad="38100" dist="38100" dir="2700000" algn="tl">
                    <a:srgbClr val="000000">
                      <a:alpha val="43137"/>
                    </a:srgbClr>
                  </a:outerShdw>
                </a:effectLst>
                <a:latin typeface="Constantia" pitchFamily="18" charset="0"/>
                <a:ea typeface="Calibri" pitchFamily="34" charset="0"/>
                <a:cs typeface="Times New Roman" pitchFamily="18" charset="0"/>
              </a:rPr>
              <a:t>: </a:t>
            </a:r>
          </a:p>
          <a:p>
            <a:pPr algn="just" eaLnBrk="0" hangingPunct="0"/>
            <a:endParaRPr lang="es-ES" sz="3600" i="1" dirty="0">
              <a:latin typeface="Constantia" pitchFamily="18" charset="0"/>
              <a:ea typeface="Calibri" pitchFamily="34" charset="0"/>
              <a:cs typeface="Times New Roman" pitchFamily="18" charset="0"/>
            </a:endParaRPr>
          </a:p>
          <a:p>
            <a:pPr algn="ctr" eaLnBrk="0" hangingPunct="0"/>
            <a:r>
              <a:rPr lang="es-ES" sz="3600" b="1" i="1" dirty="0" smtClean="0">
                <a:latin typeface="Constantia" pitchFamily="18" charset="0"/>
                <a:ea typeface="Calibri" pitchFamily="34" charset="0"/>
                <a:cs typeface="Times New Roman" pitchFamily="18" charset="0"/>
              </a:rPr>
              <a:t>Alabanza</a:t>
            </a:r>
            <a:r>
              <a:rPr lang="es-ES" sz="3600" b="1" i="1" dirty="0">
                <a:latin typeface="Constantia" pitchFamily="18" charset="0"/>
                <a:ea typeface="Calibri" pitchFamily="34" charset="0"/>
                <a:cs typeface="Times New Roman" pitchFamily="18" charset="0"/>
              </a:rPr>
              <a:t>: </a:t>
            </a:r>
            <a:r>
              <a:rPr lang="es-ES" sz="3600" i="1" dirty="0">
                <a:latin typeface="Constantia" pitchFamily="18" charset="0"/>
                <a:ea typeface="Calibri" pitchFamily="34" charset="0"/>
                <a:cs typeface="Times New Roman" pitchFamily="18" charset="0"/>
              </a:rPr>
              <a:t>miércoles 7:30 p.m.</a:t>
            </a:r>
            <a:r>
              <a:rPr lang="es-ES" sz="3600" i="1" dirty="0">
                <a:solidFill>
                  <a:srgbClr val="336600"/>
                </a:solidFill>
                <a:latin typeface="Constantia" pitchFamily="18" charset="0"/>
                <a:ea typeface="Calibri" pitchFamily="34" charset="0"/>
                <a:cs typeface="Times New Roman" pitchFamily="18" charset="0"/>
              </a:rPr>
              <a:t> </a:t>
            </a:r>
          </a:p>
          <a:p>
            <a:pPr algn="ctr" eaLnBrk="0" hangingPunct="0"/>
            <a:r>
              <a:rPr lang="es-ES" sz="3600" b="1" i="1" dirty="0">
                <a:latin typeface="Constantia" pitchFamily="18" charset="0"/>
                <a:ea typeface="Calibri" pitchFamily="34" charset="0"/>
                <a:cs typeface="Times New Roman" pitchFamily="18" charset="0"/>
              </a:rPr>
              <a:t>Grupo la gran misión: </a:t>
            </a:r>
            <a:r>
              <a:rPr lang="es-ES" sz="3600" i="1" dirty="0">
                <a:latin typeface="Constantia" pitchFamily="18" charset="0"/>
                <a:ea typeface="Calibri" pitchFamily="34" charset="0"/>
                <a:cs typeface="Times New Roman" pitchFamily="18" charset="0"/>
              </a:rPr>
              <a:t>jueves </a:t>
            </a:r>
            <a:r>
              <a:rPr lang="es-ES" sz="3600" i="1" dirty="0" smtClean="0">
                <a:latin typeface="Constantia" pitchFamily="18" charset="0"/>
                <a:ea typeface="Calibri" pitchFamily="34" charset="0"/>
                <a:cs typeface="Times New Roman" pitchFamily="18" charset="0"/>
              </a:rPr>
              <a:t>6:00 </a:t>
            </a:r>
            <a:r>
              <a:rPr lang="es-ES" sz="3600" i="1" dirty="0">
                <a:latin typeface="Constantia" pitchFamily="18" charset="0"/>
                <a:ea typeface="Calibri" pitchFamily="34" charset="0"/>
                <a:cs typeface="Times New Roman" pitchFamily="18" charset="0"/>
              </a:rPr>
              <a:t>p.m</a:t>
            </a:r>
            <a:r>
              <a:rPr lang="es-ES" sz="3600" i="1" dirty="0" smtClean="0">
                <a:latin typeface="Constantia" pitchFamily="18" charset="0"/>
                <a:ea typeface="Calibri" pitchFamily="34" charset="0"/>
                <a:cs typeface="Times New Roman" pitchFamily="18" charset="0"/>
              </a:rPr>
              <a:t>.</a:t>
            </a:r>
          </a:p>
          <a:p>
            <a:pPr algn="ctr" eaLnBrk="0" hangingPunct="0"/>
            <a:r>
              <a:rPr lang="es-ES" sz="3600" b="1" i="1" dirty="0" smtClean="0">
                <a:latin typeface="Constantia" pitchFamily="18" charset="0"/>
                <a:ea typeface="Calibri" pitchFamily="34" charset="0"/>
                <a:cs typeface="Times New Roman" pitchFamily="18" charset="0"/>
              </a:rPr>
              <a:t>Grupo juvenil: </a:t>
            </a:r>
            <a:r>
              <a:rPr lang="es-ES" sz="3600" i="1" dirty="0" smtClean="0">
                <a:latin typeface="Constantia" pitchFamily="18" charset="0"/>
                <a:ea typeface="Calibri" pitchFamily="34" charset="0"/>
                <a:cs typeface="Times New Roman" pitchFamily="18" charset="0"/>
              </a:rPr>
              <a:t>viernes 6:00 p.m.</a:t>
            </a:r>
          </a:p>
          <a:p>
            <a:pPr algn="ctr" eaLnBrk="0" hangingPunct="0"/>
            <a:endParaRPr lang="es-CO" sz="3600" i="1" dirty="0" smtClean="0">
              <a:latin typeface="Constantia" pitchFamily="18" charset="0"/>
              <a:ea typeface="Calibri" pitchFamily="34" charset="0"/>
              <a:cs typeface="Times New Roman" pitchFamily="18" charset="0"/>
            </a:endParaRPr>
          </a:p>
          <a:p>
            <a:pPr algn="r" eaLnBrk="0" hangingPunct="0"/>
            <a:endParaRPr lang="es-CO" sz="4800" b="1" i="1" dirty="0" smtClean="0">
              <a:solidFill>
                <a:srgbClr val="002060"/>
              </a:solidFill>
              <a:latin typeface="Constantia" pitchFamily="18" charset="0"/>
              <a:ea typeface="Calibri" pitchFamily="34" charset="0"/>
              <a:cs typeface="Times New Roman" pitchFamily="18" charset="0"/>
            </a:endParaRPr>
          </a:p>
          <a:p>
            <a:pPr algn="ctr" eaLnBrk="0" hangingPunct="0"/>
            <a:r>
              <a:rPr lang="es-CO" sz="4800" b="1" i="1" dirty="0" smtClean="0">
                <a:solidFill>
                  <a:srgbClr val="002060"/>
                </a:solidFill>
                <a:latin typeface="Constantia" pitchFamily="18" charset="0"/>
                <a:ea typeface="Calibri" pitchFamily="34" charset="0"/>
                <a:cs typeface="Times New Roman" pitchFamily="18" charset="0"/>
              </a:rPr>
              <a:t>TE ESPERAMOS!!!</a:t>
            </a:r>
            <a:endParaRPr lang="es-ES" sz="4800" b="1" i="1" dirty="0">
              <a:solidFill>
                <a:srgbClr val="002060"/>
              </a:solidFill>
              <a:latin typeface="Constantia" pitchFamily="18" charset="0"/>
              <a:ea typeface="Calibri" pitchFamily="34"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arcador de contenido"/>
          <p:cNvSpPr txBox="1">
            <a:spLocks/>
          </p:cNvSpPr>
          <p:nvPr/>
        </p:nvSpPr>
        <p:spPr>
          <a:xfrm>
            <a:off x="142844" y="142852"/>
            <a:ext cx="8858280" cy="6000792"/>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s-CO" sz="3400" b="1" i="0" u="none" strike="noStrike" kern="1200" cap="none" spc="0" normalizeH="0" baseline="0" noProof="0" dirty="0" smtClean="0">
                <a:ln>
                  <a:noFill/>
                </a:ln>
                <a:effectLst/>
                <a:uLnTx/>
                <a:uFillTx/>
                <a:latin typeface="Constantia" pitchFamily="18" charset="0"/>
              </a:rPr>
              <a:t>CANTO DE ENTRADA</a:t>
            </a:r>
            <a:endParaRPr kumimoji="0" lang="es-ES" sz="3400" b="0" i="0" u="none" strike="noStrike" kern="1200" cap="none" spc="0" normalizeH="0" baseline="0" noProof="0" dirty="0" smtClean="0">
              <a:ln>
                <a:noFill/>
              </a:ln>
              <a:effectLst/>
              <a:uLnTx/>
              <a:uFillTx/>
              <a:latin typeface="Constantia" pitchFamily="18" charset="0"/>
            </a:endParaRPr>
          </a:p>
          <a:p>
            <a:pPr marL="742950" indent="-742950" algn="ctr">
              <a:spcBef>
                <a:spcPct val="20000"/>
              </a:spcBef>
              <a:defRPr/>
            </a:pPr>
            <a:r>
              <a:rPr lang="es-CO" sz="3400" b="1" i="1" dirty="0" smtClean="0">
                <a:solidFill>
                  <a:srgbClr val="C00000"/>
                </a:solidFill>
                <a:effectLst>
                  <a:outerShdw blurRad="38100" dist="38100" dir="2700000" algn="tl">
                    <a:srgbClr val="000000">
                      <a:alpha val="43137"/>
                    </a:srgbClr>
                  </a:outerShdw>
                </a:effectLst>
                <a:latin typeface="Constantia" pitchFamily="18" charset="0"/>
              </a:rPr>
              <a:t>A EDIFICAR LA IGLESIA</a:t>
            </a:r>
          </a:p>
          <a:p>
            <a:pPr marL="742950" indent="-742950" algn="ctr">
              <a:spcBef>
                <a:spcPct val="20000"/>
              </a:spcBef>
              <a:defRPr/>
            </a:pPr>
            <a:endParaRPr lang="es-CO" sz="3400" b="1" i="1" dirty="0" smtClean="0">
              <a:solidFill>
                <a:schemeClr val="accent6">
                  <a:lumMod val="50000"/>
                </a:schemeClr>
              </a:solidFill>
              <a:effectLst>
                <a:outerShdw blurRad="38100" dist="38100" dir="2700000" algn="tl">
                  <a:srgbClr val="000000">
                    <a:alpha val="43137"/>
                  </a:srgbClr>
                </a:outerShdw>
              </a:effectLst>
              <a:latin typeface="Constantia" pitchFamily="18" charset="0"/>
            </a:endParaRPr>
          </a:p>
          <a:p>
            <a:pPr marL="742950" indent="-742950" algn="just">
              <a:spcBef>
                <a:spcPct val="20000"/>
              </a:spcBef>
              <a:defRPr/>
            </a:pPr>
            <a:r>
              <a:rPr lang="es-CO" sz="3400" dirty="0" smtClean="0">
                <a:latin typeface="Constantia" pitchFamily="18" charset="0"/>
              </a:rPr>
              <a:t>A edificar la Iglesia, a edificar la Iglesia, a edificar la Iglesia del Señor. </a:t>
            </a:r>
            <a:r>
              <a:rPr lang="es-CO" sz="3400" b="1" i="1" dirty="0" smtClean="0">
                <a:latin typeface="Constantia" pitchFamily="18" charset="0"/>
              </a:rPr>
              <a:t>Hermano ven ayúdame, hermana ven ayúdame a edificar la Iglesia del Señor.</a:t>
            </a:r>
          </a:p>
          <a:p>
            <a:pPr marL="742950" indent="-742950" algn="just">
              <a:spcBef>
                <a:spcPct val="20000"/>
              </a:spcBef>
              <a:defRPr/>
            </a:pPr>
            <a:r>
              <a:rPr lang="es-CO" sz="3400" dirty="0" smtClean="0">
                <a:latin typeface="Constantia" pitchFamily="18" charset="0"/>
              </a:rPr>
              <a:t>Yo soy la Iglesia, tu eres la Iglesia somos la Iglesia del Señor, </a:t>
            </a:r>
            <a:r>
              <a:rPr lang="es-CO" sz="3400" b="1" dirty="0" smtClean="0">
                <a:latin typeface="Constantia" pitchFamily="18" charset="0"/>
              </a:rPr>
              <a:t>hermano…</a:t>
            </a:r>
          </a:p>
          <a:p>
            <a:pPr marL="742950" indent="-742950" algn="just">
              <a:spcBef>
                <a:spcPct val="20000"/>
              </a:spcBef>
              <a:defRPr/>
            </a:pPr>
            <a:r>
              <a:rPr lang="es-CO" sz="3400" dirty="0" smtClean="0">
                <a:latin typeface="Constantia" pitchFamily="18" charset="0"/>
              </a:rPr>
              <a:t>Los ricos son la Iglesia, los pobres son la Iglesia somos la Iglesia del Señor, </a:t>
            </a:r>
            <a:r>
              <a:rPr lang="es-CO" sz="3400" b="1" dirty="0" smtClean="0">
                <a:latin typeface="Constantia" pitchFamily="18" charset="0"/>
              </a:rPr>
              <a:t>hermano…</a:t>
            </a:r>
            <a:endParaRPr lang="es-ES" sz="3400" i="1" dirty="0" smtClean="0">
              <a:latin typeface="Constanti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786050" y="500042"/>
            <a:ext cx="6072230" cy="5632311"/>
          </a:xfrm>
          <a:prstGeom prst="rect">
            <a:avLst/>
          </a:prstGeom>
          <a:noFill/>
          <a:ln w="9525">
            <a:noFill/>
            <a:miter lim="800000"/>
            <a:headEnd/>
            <a:tailEnd/>
          </a:ln>
          <a:effectLst/>
        </p:spPr>
        <p:txBody>
          <a:bodyPr wrap="square" anchor="ctr">
            <a:spAutoFit/>
          </a:bodyPr>
          <a:lstStyle/>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Renuévame, Señor, Jesús. </a:t>
            </a:r>
          </a:p>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Ya no quiero ser igual.</a:t>
            </a:r>
          </a:p>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Renuévame Señor, Jesús. </a:t>
            </a:r>
          </a:p>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Pon en mí tu corazón.</a:t>
            </a:r>
          </a:p>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Porque todo lo que hay dentro de mí. </a:t>
            </a:r>
          </a:p>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Necesita ser cambiado, Señor.</a:t>
            </a:r>
          </a:p>
          <a:p>
            <a:pPr algn="ctr" eaLnBrk="0" hangingPunct="0">
              <a:tabLst>
                <a:tab pos="5943600" algn="r"/>
              </a:tabLst>
              <a:defRPr/>
            </a:pPr>
            <a:r>
              <a:rPr lang="es-ES" sz="3600" dirty="0" smtClean="0">
                <a:latin typeface="Constantia" pitchFamily="18" charset="0"/>
                <a:ea typeface="Times New Roman" pitchFamily="18" charset="0"/>
                <a:cs typeface="Times New Roman" pitchFamily="18" charset="0"/>
              </a:rPr>
              <a:t>Porque todo lo que hay dentro de mi corazón necesita más de ti.</a:t>
            </a:r>
          </a:p>
        </p:txBody>
      </p:sp>
      <p:pic>
        <p:nvPicPr>
          <p:cNvPr id="1027" name="Picture 3" descr="C:\Documents and Settings\Parroquia\Mis documentos\Mis imágenes\IMAGENES\getsemani.jpg"/>
          <p:cNvPicPr>
            <a:picLocks noChangeAspect="1" noChangeArrowheads="1"/>
          </p:cNvPicPr>
          <p:nvPr/>
        </p:nvPicPr>
        <p:blipFill>
          <a:blip r:embed="rId2"/>
          <a:srcRect/>
          <a:stretch>
            <a:fillRect/>
          </a:stretch>
        </p:blipFill>
        <p:spPr bwMode="auto">
          <a:xfrm flipH="1">
            <a:off x="71406" y="3143248"/>
            <a:ext cx="2786082" cy="364856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CuadroTexto"/>
          <p:cNvSpPr txBox="1">
            <a:spLocks noChangeArrowheads="1"/>
          </p:cNvSpPr>
          <p:nvPr/>
        </p:nvSpPr>
        <p:spPr bwMode="auto">
          <a:xfrm>
            <a:off x="214282" y="428604"/>
            <a:ext cx="8715404" cy="6001643"/>
          </a:xfrm>
          <a:prstGeom prst="rect">
            <a:avLst/>
          </a:prstGeom>
          <a:noFill/>
          <a:ln w="9525">
            <a:noFill/>
            <a:miter lim="800000"/>
            <a:headEnd/>
            <a:tailEnd/>
          </a:ln>
        </p:spPr>
        <p:txBody>
          <a:bodyPr wrap="square">
            <a:spAutoFit/>
          </a:bodyPr>
          <a:lstStyle/>
          <a:p>
            <a:pPr algn="ctr"/>
            <a:r>
              <a:rPr lang="es-ES" sz="3200" b="1" i="1" dirty="0" smtClean="0">
                <a:solidFill>
                  <a:srgbClr val="C00000"/>
                </a:solidFill>
                <a:effectLst>
                  <a:outerShdw blurRad="38100" dist="38100" dir="2700000" algn="tl">
                    <a:srgbClr val="000000">
                      <a:alpha val="43137"/>
                    </a:srgbClr>
                  </a:outerShdw>
                </a:effectLst>
                <a:latin typeface="Constantia" pitchFamily="18" charset="0"/>
              </a:rPr>
              <a:t>Gloria, gloria, aleluya, gloria, gloria aleluya, gloria, gloria, aleluya Jesús es el Señor.</a:t>
            </a:r>
          </a:p>
          <a:p>
            <a:pPr algn="just"/>
            <a:r>
              <a:rPr lang="es-ES" sz="3200" dirty="0" smtClean="0">
                <a:latin typeface="Constantia" pitchFamily="18" charset="0"/>
              </a:rPr>
              <a:t>Cuando sientas que tu hermano necesita de tu amor, no le cierres las entrañas ni el calor del corazón, busca pronto en tu recuerdo la palabra del Señor, mi ley es el amor.</a:t>
            </a:r>
          </a:p>
          <a:p>
            <a:pPr algn="ctr"/>
            <a:r>
              <a:rPr lang="es-ES" sz="3200" b="1" i="1" dirty="0" smtClean="0">
                <a:solidFill>
                  <a:srgbClr val="C00000"/>
                </a:solidFill>
                <a:effectLst>
                  <a:outerShdw blurRad="38100" dist="38100" dir="2700000" algn="tl">
                    <a:srgbClr val="000000">
                      <a:alpha val="43137"/>
                    </a:srgbClr>
                  </a:outerShdw>
                </a:effectLst>
                <a:latin typeface="Constantia" pitchFamily="18" charset="0"/>
              </a:rPr>
              <a:t>Gloria, gloria, aleluya, gloria, gloria aleluya, gloria, gloria, aleluya Jesús es el Señor.</a:t>
            </a:r>
          </a:p>
          <a:p>
            <a:pPr algn="just"/>
            <a:r>
              <a:rPr lang="es-ES" sz="3200" dirty="0" smtClean="0">
                <a:latin typeface="Constantia" pitchFamily="18" charset="0"/>
              </a:rPr>
              <a:t>Cristo dijo que quien llora  su consuelo encontrara, quien es rico quien es pobre será libre y tendrá paz. Rompe pronto tus cadenas eres libre de verdad, empieza a caminar.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52400" y="228600"/>
            <a:ext cx="3429000" cy="708025"/>
          </a:xfrm>
          <a:prstGeom prst="rect">
            <a:avLst/>
          </a:prstGeom>
          <a:noFill/>
          <a:ln w="9525">
            <a:noFill/>
            <a:miter lim="800000"/>
            <a:headEnd/>
            <a:tailEnd/>
          </a:ln>
          <a:effectLst/>
        </p:spPr>
        <p:txBody>
          <a:bodyPr>
            <a:spAutoFit/>
          </a:bodyPr>
          <a:lstStyle/>
          <a:p>
            <a:pPr algn="ctr">
              <a:defRPr/>
            </a:pPr>
            <a:r>
              <a:rPr lang="es-ES" sz="2000" dirty="0">
                <a:solidFill>
                  <a:srgbClr val="336600"/>
                </a:solidFill>
                <a:effectLst>
                  <a:outerShdw blurRad="38100" dist="38100" dir="2700000" algn="tl">
                    <a:srgbClr val="C0C0C0"/>
                  </a:outerShdw>
                </a:effectLst>
                <a:latin typeface="Georgia" pitchFamily="18" charset="0"/>
                <a:cs typeface="Times New Roman" pitchFamily="18" charset="0"/>
              </a:rPr>
              <a:t/>
            </a:r>
            <a:br>
              <a:rPr lang="es-ES" sz="2000" dirty="0">
                <a:solidFill>
                  <a:srgbClr val="336600"/>
                </a:solidFill>
                <a:effectLst>
                  <a:outerShdw blurRad="38100" dist="38100" dir="2700000" algn="tl">
                    <a:srgbClr val="C0C0C0"/>
                  </a:outerShdw>
                </a:effectLst>
                <a:latin typeface="Georgia" pitchFamily="18" charset="0"/>
                <a:cs typeface="Times New Roman" pitchFamily="18" charset="0"/>
              </a:rPr>
            </a:br>
            <a:endParaRPr lang="es-ES" sz="2000" dirty="0">
              <a:solidFill>
                <a:srgbClr val="336600"/>
              </a:solidFill>
              <a:effectLst>
                <a:outerShdw blurRad="38100" dist="38100" dir="2700000" algn="tl">
                  <a:srgbClr val="C0C0C0"/>
                </a:outerShdw>
              </a:effectLst>
              <a:latin typeface="Georgia" pitchFamily="18" charset="0"/>
              <a:cs typeface="Times New Roman" pitchFamily="18" charset="0"/>
            </a:endParaRPr>
          </a:p>
        </p:txBody>
      </p:sp>
      <p:sp>
        <p:nvSpPr>
          <p:cNvPr id="6147" name="3 Rectángulo"/>
          <p:cNvSpPr>
            <a:spLocks noChangeArrowheads="1"/>
          </p:cNvSpPr>
          <p:nvPr/>
        </p:nvSpPr>
        <p:spPr bwMode="auto">
          <a:xfrm>
            <a:off x="214282" y="422389"/>
            <a:ext cx="8643998" cy="4708981"/>
          </a:xfrm>
          <a:prstGeom prst="rect">
            <a:avLst/>
          </a:prstGeom>
          <a:noFill/>
          <a:ln w="9525">
            <a:noFill/>
            <a:miter lim="800000"/>
            <a:headEnd/>
            <a:tailEnd/>
          </a:ln>
        </p:spPr>
        <p:txBody>
          <a:bodyPr wrap="square">
            <a:spAutoFit/>
          </a:bodyPr>
          <a:lstStyle/>
          <a:p>
            <a:pPr algn="ctr"/>
            <a:r>
              <a:rPr lang="es-ES" sz="6000" b="1" i="1" dirty="0" smtClean="0">
                <a:solidFill>
                  <a:srgbClr val="C00000"/>
                </a:solidFill>
                <a:effectLst>
                  <a:outerShdw blurRad="38100" dist="38100" dir="2700000" algn="tl">
                    <a:srgbClr val="000000">
                      <a:alpha val="43137"/>
                    </a:srgbClr>
                  </a:outerShdw>
                </a:effectLst>
                <a:latin typeface="Constantia" pitchFamily="18" charset="0"/>
              </a:rPr>
              <a:t>Lectura Del libro de Eclesiástico (15, 16-21)</a:t>
            </a:r>
            <a:r>
              <a:rPr lang="es-ES" sz="6000" b="1" i="1" dirty="0" smtClean="0">
                <a:solidFill>
                  <a:srgbClr val="C00000"/>
                </a:solidFill>
                <a:latin typeface="Constantia" pitchFamily="18" charset="0"/>
              </a:rPr>
              <a:t/>
            </a:r>
            <a:br>
              <a:rPr lang="es-ES" sz="6000" b="1" i="1" dirty="0" smtClean="0">
                <a:solidFill>
                  <a:srgbClr val="C00000"/>
                </a:solidFill>
                <a:latin typeface="Constantia" pitchFamily="18" charset="0"/>
              </a:rPr>
            </a:br>
            <a:endParaRPr lang="es-ES" sz="6000" b="1" i="1" dirty="0" smtClean="0">
              <a:solidFill>
                <a:srgbClr val="C00000"/>
              </a:solidFill>
              <a:latin typeface="Constantia" pitchFamily="18" charset="0"/>
            </a:endParaRPr>
          </a:p>
          <a:p>
            <a:pPr algn="ctr"/>
            <a:r>
              <a:rPr lang="es-ES" sz="6000" i="1" dirty="0" smtClean="0">
                <a:latin typeface="Constantia" pitchFamily="18" charset="0"/>
              </a:rPr>
              <a:t>No mandó pecar al hombre.</a:t>
            </a:r>
            <a:endParaRPr lang="es-ES" sz="4800" i="1" dirty="0">
              <a:latin typeface="Constanti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200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500" fill="hold"/>
                                        <p:tgtEl>
                                          <p:spTgt spid="13314"/>
                                        </p:tgtEl>
                                        <p:attrNameLst>
                                          <p:attrName>ppt_w</p:attrName>
                                        </p:attrNameLst>
                                      </p:cBhvr>
                                      <p:tavLst>
                                        <p:tav tm="0">
                                          <p:val>
                                            <p:fltVal val="0"/>
                                          </p:val>
                                        </p:tav>
                                        <p:tav tm="100000">
                                          <p:val>
                                            <p:strVal val="#ppt_w"/>
                                          </p:val>
                                        </p:tav>
                                      </p:tavLst>
                                    </p:anim>
                                    <p:anim calcmode="lin" valueType="num">
                                      <p:cBhvr>
                                        <p:cTn id="8" dur="500" fill="hold"/>
                                        <p:tgtEl>
                                          <p:spTgt spid="13314"/>
                                        </p:tgtEl>
                                        <p:attrNameLst>
                                          <p:attrName>ppt_h</p:attrName>
                                        </p:attrNameLst>
                                      </p:cBhvr>
                                      <p:tavLst>
                                        <p:tav tm="0">
                                          <p:val>
                                            <p:fltVal val="0"/>
                                          </p:val>
                                        </p:tav>
                                        <p:tav tm="100000">
                                          <p:val>
                                            <p:strVal val="#ppt_h"/>
                                          </p:val>
                                        </p:tav>
                                      </p:tavLst>
                                    </p:anim>
                                    <p:anim calcmode="lin" valueType="num">
                                      <p:cBhvr>
                                        <p:cTn id="9" dur="500" fill="hold"/>
                                        <p:tgtEl>
                                          <p:spTgt spid="13314"/>
                                        </p:tgtEl>
                                        <p:attrNameLst>
                                          <p:attrName>ppt_x</p:attrName>
                                        </p:attrNameLst>
                                      </p:cBhvr>
                                      <p:tavLst>
                                        <p:tav tm="0">
                                          <p:val>
                                            <p:fltVal val="0.5"/>
                                          </p:val>
                                        </p:tav>
                                        <p:tav tm="100000">
                                          <p:val>
                                            <p:strVal val="#ppt_x"/>
                                          </p:val>
                                        </p:tav>
                                      </p:tavLst>
                                    </p:anim>
                                    <p:anim calcmode="lin" valueType="num">
                                      <p:cBhvr>
                                        <p:cTn id="10" dur="500" fill="hold"/>
                                        <p:tgtEl>
                                          <p:spTgt spid="1331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CuadroTexto"/>
          <p:cNvSpPr txBox="1">
            <a:spLocks noChangeArrowheads="1"/>
          </p:cNvSpPr>
          <p:nvPr/>
        </p:nvSpPr>
        <p:spPr bwMode="auto">
          <a:xfrm>
            <a:off x="357158" y="642918"/>
            <a:ext cx="8286808" cy="5355312"/>
          </a:xfrm>
          <a:prstGeom prst="rect">
            <a:avLst/>
          </a:prstGeom>
          <a:noFill/>
          <a:ln w="9525">
            <a:noFill/>
            <a:miter lim="800000"/>
            <a:headEnd/>
            <a:tailEnd/>
          </a:ln>
        </p:spPr>
        <p:txBody>
          <a:bodyPr wrap="square">
            <a:spAutoFit/>
          </a:bodyPr>
          <a:lstStyle/>
          <a:p>
            <a:pPr algn="ctr"/>
            <a:r>
              <a:rPr lang="es-CO" sz="4800" b="1" i="1" dirty="0" smtClean="0">
                <a:solidFill>
                  <a:srgbClr val="C00000"/>
                </a:solidFill>
                <a:effectLst>
                  <a:outerShdw blurRad="38100" dist="38100" dir="2700000" algn="tl">
                    <a:srgbClr val="000000">
                      <a:alpha val="43137"/>
                    </a:srgbClr>
                  </a:outerShdw>
                </a:effectLst>
                <a:latin typeface="Constantia" pitchFamily="18" charset="0"/>
              </a:rPr>
              <a:t>Al Salmo respondemos todos:</a:t>
            </a:r>
          </a:p>
          <a:p>
            <a:pPr algn="ctr"/>
            <a:endParaRPr lang="es-CO" sz="4800" i="1" dirty="0" smtClean="0">
              <a:solidFill>
                <a:srgbClr val="C00000"/>
              </a:solidFill>
              <a:latin typeface="Constantia" pitchFamily="18" charset="0"/>
            </a:endParaRPr>
          </a:p>
          <a:p>
            <a:pPr algn="ctr"/>
            <a:r>
              <a:rPr lang="es-ES" sz="6600" i="1" dirty="0" smtClean="0">
                <a:latin typeface="Constantia" pitchFamily="18" charset="0"/>
              </a:rPr>
              <a:t>Dichoso el que camina en la voluntad del Señor.</a:t>
            </a:r>
            <a:endParaRPr lang="es-CO" sz="4800" i="1" dirty="0">
              <a:latin typeface="Constanti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42844" y="449778"/>
            <a:ext cx="8858312" cy="5693866"/>
          </a:xfrm>
          <a:prstGeom prst="rect">
            <a:avLst/>
          </a:prstGeom>
          <a:noFill/>
          <a:ln w="9525">
            <a:noFill/>
            <a:miter lim="800000"/>
            <a:headEnd/>
            <a:tailEnd/>
          </a:ln>
        </p:spPr>
        <p:txBody>
          <a:bodyPr wrap="square">
            <a:spAutoFit/>
          </a:bodyPr>
          <a:lstStyle/>
          <a:p>
            <a:pPr algn="ctr"/>
            <a:r>
              <a:rPr lang="es-CO" sz="5200" b="1" i="1" dirty="0" smtClean="0">
                <a:solidFill>
                  <a:srgbClr val="C00000"/>
                </a:solidFill>
                <a:effectLst>
                  <a:outerShdw blurRad="38100" dist="38100" dir="2700000" algn="tl">
                    <a:srgbClr val="000000">
                      <a:alpha val="43137"/>
                    </a:srgbClr>
                  </a:outerShdw>
                </a:effectLst>
                <a:latin typeface="Constantia" pitchFamily="18" charset="0"/>
              </a:rPr>
              <a:t>Lectura </a:t>
            </a:r>
            <a:r>
              <a:rPr lang="es-ES" sz="5200" b="1" i="1" dirty="0" smtClean="0">
                <a:solidFill>
                  <a:srgbClr val="C00000"/>
                </a:solidFill>
                <a:effectLst>
                  <a:outerShdw blurRad="38100" dist="38100" dir="2700000" algn="tl">
                    <a:srgbClr val="000000">
                      <a:alpha val="43137"/>
                    </a:srgbClr>
                  </a:outerShdw>
                </a:effectLst>
                <a:latin typeface="Constantia" pitchFamily="18" charset="0"/>
              </a:rPr>
              <a:t> De la primera Carta del apóstol san Pablo a los Corintios (2, 6-10)</a:t>
            </a:r>
          </a:p>
          <a:p>
            <a:pPr algn="ctr"/>
            <a:r>
              <a:rPr lang="es-ES" sz="5200" i="1" dirty="0" smtClean="0">
                <a:latin typeface="Constantia" pitchFamily="18" charset="0"/>
              </a:rPr>
              <a:t/>
            </a:r>
            <a:br>
              <a:rPr lang="es-ES" sz="5200" i="1" dirty="0" smtClean="0">
                <a:latin typeface="Constantia" pitchFamily="18" charset="0"/>
              </a:rPr>
            </a:br>
            <a:r>
              <a:rPr lang="es-ES" sz="5200" i="1" dirty="0" smtClean="0">
                <a:latin typeface="Constantia" pitchFamily="18" charset="0"/>
              </a:rPr>
              <a:t>Dios predestinó la sabiduría antes de los siglos para nuestra gloria.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checkerboard(across)">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1"/>
          <p:cNvSpPr>
            <a:spLocks noChangeArrowheads="1"/>
          </p:cNvSpPr>
          <p:nvPr/>
        </p:nvSpPr>
        <p:spPr bwMode="auto">
          <a:xfrm>
            <a:off x="142844" y="3143248"/>
            <a:ext cx="8858280" cy="3170099"/>
          </a:xfrm>
          <a:prstGeom prst="rect">
            <a:avLst/>
          </a:prstGeom>
          <a:noFill/>
          <a:ln w="9525">
            <a:noFill/>
            <a:miter lim="800000"/>
            <a:headEnd/>
            <a:tailEnd/>
          </a:ln>
        </p:spPr>
        <p:txBody>
          <a:bodyPr wrap="square" anchor="ctr">
            <a:spAutoFit/>
          </a:bodyPr>
          <a:lstStyle/>
          <a:p>
            <a:pPr algn="ctr" eaLnBrk="0" hangingPunct="0">
              <a:tabLst>
                <a:tab pos="5943600" algn="r"/>
              </a:tabLst>
              <a:defRPr/>
            </a:pPr>
            <a:r>
              <a:rPr lang="es-ES" sz="3200" dirty="0" smtClean="0">
                <a:latin typeface="Constantia" pitchFamily="18" charset="0"/>
                <a:cs typeface="Times New Roman" pitchFamily="18" charset="0"/>
              </a:rPr>
              <a:t>Aleluya, aleluya, aleluya, aleluya, aleluya, aleluya el Señor es nuestro Dios. (bis)</a:t>
            </a:r>
          </a:p>
          <a:p>
            <a:pPr algn="ctr" eaLnBrk="0" hangingPunct="0">
              <a:tabLst>
                <a:tab pos="5943600" algn="r"/>
              </a:tabLst>
              <a:defRPr/>
            </a:pPr>
            <a:r>
              <a:rPr lang="es-ES" sz="3600" b="1" dirty="0" smtClean="0">
                <a:latin typeface="Constantia" pitchFamily="18" charset="0"/>
                <a:cs typeface="Times New Roman" pitchFamily="18" charset="0"/>
              </a:rPr>
              <a:t>El Señor es nuestro Dios cantemos con alegría /demos gracias al Señor, aleluya/ </a:t>
            </a:r>
          </a:p>
          <a:p>
            <a:pPr algn="ctr" eaLnBrk="0" hangingPunct="0">
              <a:tabLst>
                <a:tab pos="5943600" algn="r"/>
              </a:tabLst>
              <a:defRPr/>
            </a:pPr>
            <a:r>
              <a:rPr lang="es-ES" sz="3200" dirty="0" smtClean="0">
                <a:latin typeface="Constantia" pitchFamily="18" charset="0"/>
                <a:cs typeface="Times New Roman" pitchFamily="18" charset="0"/>
              </a:rPr>
              <a:t>Aleluya, aleluya, aleluya, aleluya, aleluya, aleluya el Señor es nuestro Dios. (bis)</a:t>
            </a:r>
          </a:p>
        </p:txBody>
      </p:sp>
      <p:pic>
        <p:nvPicPr>
          <p:cNvPr id="4" name="Picture 2" descr="C:\Documents and Settings\Parroquia\Mis documentos\Mis imágenes\PENTECOSTES\espiritusobrebiblia.jpg"/>
          <p:cNvPicPr>
            <a:picLocks noChangeAspect="1" noChangeArrowheads="1"/>
          </p:cNvPicPr>
          <p:nvPr/>
        </p:nvPicPr>
        <p:blipFill>
          <a:blip r:embed="rId2">
            <a:duotone>
              <a:prstClr val="black"/>
              <a:srgbClr val="D9C3A5">
                <a:tint val="50000"/>
                <a:satMod val="180000"/>
              </a:srgbClr>
            </a:duotone>
          </a:blip>
          <a:srcRect/>
          <a:stretch>
            <a:fillRect/>
          </a:stretch>
        </p:blipFill>
        <p:spPr bwMode="auto">
          <a:xfrm>
            <a:off x="3000364" y="0"/>
            <a:ext cx="2857765" cy="3143272"/>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85720" y="785794"/>
            <a:ext cx="8715404" cy="4647426"/>
          </a:xfrm>
          <a:prstGeom prst="rect">
            <a:avLst/>
          </a:prstGeom>
          <a:noFill/>
          <a:ln w="9525">
            <a:noFill/>
            <a:miter lim="800000"/>
            <a:headEnd/>
            <a:tailEnd/>
          </a:ln>
        </p:spPr>
        <p:txBody>
          <a:bodyPr wrap="square">
            <a:spAutoFit/>
          </a:bodyPr>
          <a:lstStyle/>
          <a:p>
            <a:pPr algn="ctr"/>
            <a:r>
              <a:rPr lang="es-ES" sz="4400" b="1" i="1" dirty="0" smtClean="0">
                <a:solidFill>
                  <a:srgbClr val="C00000"/>
                </a:solidFill>
                <a:effectLst>
                  <a:outerShdw blurRad="38100" dist="38100" dir="2700000" algn="tl">
                    <a:srgbClr val="000000">
                      <a:alpha val="43137"/>
                    </a:srgbClr>
                  </a:outerShdw>
                </a:effectLst>
                <a:latin typeface="Constantia" pitchFamily="18" charset="0"/>
              </a:rPr>
              <a:t>Lectura del Santo Evangelio de nuestro Señor Jesucristo según san Mateo (5, 17 - 37)</a:t>
            </a:r>
          </a:p>
          <a:p>
            <a:pPr algn="ctr"/>
            <a:endParaRPr lang="es-ES" sz="4400" b="1" i="1" dirty="0" smtClean="0">
              <a:solidFill>
                <a:schemeClr val="accent3">
                  <a:lumMod val="50000"/>
                </a:schemeClr>
              </a:solidFill>
              <a:effectLst>
                <a:outerShdw blurRad="38100" dist="38100" dir="2700000" algn="tl">
                  <a:srgbClr val="000000">
                    <a:alpha val="43137"/>
                  </a:srgbClr>
                </a:outerShdw>
              </a:effectLst>
              <a:latin typeface="Constantia" pitchFamily="18" charset="0"/>
            </a:endParaRPr>
          </a:p>
          <a:p>
            <a:pPr algn="ctr"/>
            <a:r>
              <a:rPr lang="es-ES" sz="6000" i="1" dirty="0" smtClean="0">
                <a:latin typeface="Constantia" pitchFamily="18" charset="0"/>
              </a:rPr>
              <a:t>Se dijo a los antiguos, pero yo os digo.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checkerboard(across)">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Lst>
  </p:timing>
</p:sld>
</file>

<file path=ppt/theme/theme1.xml><?xml version="1.0" encoding="utf-8"?>
<a:theme xmlns:a="http://schemas.openxmlformats.org/drawingml/2006/main" name="Tema de Office">
  <a:themeElements>
    <a:clrScheme name="Personalizado 2">
      <a:dk1>
        <a:sysClr val="windowText" lastClr="000000"/>
      </a:dk1>
      <a:lt1>
        <a:sysClr val="window" lastClr="FFFFFF"/>
      </a:lt1>
      <a:dk2>
        <a:srgbClr val="775F55"/>
      </a:dk2>
      <a:lt2>
        <a:srgbClr val="EBDDC3"/>
      </a:lt2>
      <a:accent1>
        <a:srgbClr val="94B6D2"/>
      </a:accent1>
      <a:accent2>
        <a:srgbClr val="7030A0"/>
      </a:accent2>
      <a:accent3>
        <a:srgbClr val="CCECFF"/>
      </a:accent3>
      <a:accent4>
        <a:srgbClr val="FFCCFF"/>
      </a:accent4>
      <a:accent5>
        <a:srgbClr val="7BA79D"/>
      </a:accent5>
      <a:accent6>
        <a:srgbClr val="968C8C"/>
      </a:accent6>
      <a:hlink>
        <a:srgbClr val="FFFFCC"/>
      </a:hlink>
      <a:folHlink>
        <a:srgbClr val="E7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3957</TotalTime>
  <Words>676</Words>
  <Application>Microsoft Office PowerPoint</Application>
  <PresentationFormat>Presentación en pantalla (4:3)</PresentationFormat>
  <Paragraphs>84</Paragraphs>
  <Slides>18</Slides>
  <Notes>6</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Esta es nuestra fe.  Esta es la fe de la Iglesia, que nos gloriamos de profesar en Cristo Jesús, nuestro Señor. </vt:lpstr>
      <vt:lpstr>Presentación de PowerPoint</vt:lpstr>
      <vt:lpstr>Presentación de PowerPoint</vt:lpstr>
      <vt:lpstr>Presentación de PowerPoint</vt:lpstr>
      <vt:lpstr>Presentación de PowerPoint</vt:lpstr>
      <vt:lpstr>Presentación de PowerPoint</vt:lpstr>
      <vt:lpstr>Presentación de PowerPoint</vt:lpstr>
      <vt:lpstr>¡JOVEN! ESTAS CONFUNDIDO Y NO SABES QUE HACER CON TU VIDA? QUIERES CAMBIAR Y NO SABES COMO HACERLO?   GRUPO JUVENIL  ICTUS  TU MEJOR OPCION PARA ACERCARTE Y CONOCER DE DIOS, UN CAMBIO SEGURO CON CRISTO EN TU CORAZÓN.  ¡DEJALO ENTRAR!  TE ESPERAMOS, TODOS LOS VIERNES A LAS 6 P.M.  PARROQUIA NUESTRA SEÑORA DE LA SALUD  CALLE 9 N. 85-21 B/ LAS VEGAS</vt:lpstr>
      <vt:lpstr>Presentación de PowerPoint</vt:lpstr>
    </vt:vector>
  </TitlesOfParts>
  <Company>Nuestra señora de la salud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Parroquia</dc:creator>
  <cp:lastModifiedBy>Padre Wilson</cp:lastModifiedBy>
  <cp:revision>416</cp:revision>
  <dcterms:created xsi:type="dcterms:W3CDTF">2010-03-24T14:53:39Z</dcterms:created>
  <dcterms:modified xsi:type="dcterms:W3CDTF">2011-02-14T00:51:16Z</dcterms:modified>
</cp:coreProperties>
</file>